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83" r:id="rId3"/>
  </p:sldMasterIdLst>
  <p:sldIdLst>
    <p:sldId id="256" r:id="rId4"/>
    <p:sldId id="257" r:id="rId5"/>
    <p:sldId id="258" r:id="rId6"/>
    <p:sldId id="259" r:id="rId7"/>
    <p:sldId id="260" r:id="rId8"/>
    <p:sldId id="261" r:id="rId9"/>
    <p:sldId id="262" r:id="rId10"/>
    <p:sldId id="271" r:id="rId11"/>
    <p:sldId id="270"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5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540" y="66"/>
      </p:cViewPr>
      <p:guideLst>
        <p:guide pos="3840"/>
        <p:guide orient="horz" pos="3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over slide layout">
    <p:bg>
      <p:bgPr>
        <a:gradFill flip="none" rotWithShape="1">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tileRect/>
        </a:gradFill>
        <a:effectLst/>
      </p:bgPr>
    </p:bg>
    <p:spTree>
      <p:nvGrpSpPr>
        <p:cNvPr id="1" name=""/>
        <p:cNvGrpSpPr/>
        <p:nvPr/>
      </p:nvGrpSpPr>
      <p:grpSpPr>
        <a:xfrm>
          <a:off x="0" y="0"/>
          <a:ext cx="0" cy="0"/>
          <a:chOff x="0" y="0"/>
          <a:chExt cx="0" cy="0"/>
        </a:xfrm>
      </p:grpSpPr>
      <p:grpSp>
        <p:nvGrpSpPr>
          <p:cNvPr id="624" name="Group 623">
            <a:extLst>
              <a:ext uri="{FF2B5EF4-FFF2-40B4-BE49-F238E27FC236}">
                <a16:creationId xmlns:a16="http://schemas.microsoft.com/office/drawing/2014/main" id="{200A4E63-D72F-485E-A519-177A878738CC}"/>
              </a:ext>
            </a:extLst>
          </p:cNvPr>
          <p:cNvGrpSpPr/>
          <p:nvPr/>
        </p:nvGrpSpPr>
        <p:grpSpPr>
          <a:xfrm>
            <a:off x="-98982" y="-104349"/>
            <a:ext cx="12408253" cy="7045442"/>
            <a:chOff x="-98982" y="-104349"/>
            <a:chExt cx="12408253" cy="7045442"/>
          </a:xfrm>
          <a:solidFill>
            <a:schemeClr val="bg1">
              <a:alpha val="15000"/>
            </a:schemeClr>
          </a:solidFill>
        </p:grpSpPr>
        <p:cxnSp>
          <p:nvCxnSpPr>
            <p:cNvPr id="208" name="Straight Connector 207">
              <a:extLst>
                <a:ext uri="{FF2B5EF4-FFF2-40B4-BE49-F238E27FC236}">
                  <a16:creationId xmlns:a16="http://schemas.microsoft.com/office/drawing/2014/main" id="{BBB6E2EF-B8C3-46E4-A8F8-86AA28D6AD3B}"/>
                </a:ext>
              </a:extLst>
            </p:cNvPr>
            <p:cNvCxnSpPr>
              <a:cxnSpLocks/>
              <a:stCxn id="278" idx="7"/>
              <a:endCxn id="27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86F963C-63A5-4D12-814C-8EAA75A388DC}"/>
                </a:ext>
              </a:extLst>
            </p:cNvPr>
            <p:cNvCxnSpPr>
              <a:cxnSpLocks/>
              <a:stCxn id="276"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2491AAA-289A-4222-9F5E-85C4D7DA468E}"/>
                </a:ext>
              </a:extLst>
            </p:cNvPr>
            <p:cNvCxnSpPr>
              <a:cxnSpLocks/>
              <a:stCxn id="281"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FE73F20-D398-406F-92B1-9E75831A8D08}"/>
                </a:ext>
              </a:extLst>
            </p:cNvPr>
            <p:cNvCxnSpPr>
              <a:cxnSpLocks/>
              <a:stCxn id="298" idx="5"/>
              <a:endCxn id="28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0933187-CE14-4EF2-9C71-90F0DD6CA0E8}"/>
                </a:ext>
              </a:extLst>
            </p:cNvPr>
            <p:cNvCxnSpPr>
              <a:cxnSpLocks/>
              <a:stCxn id="276"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836300F-D5C8-4342-8BF8-30E4A6E3F160}"/>
                </a:ext>
              </a:extLst>
            </p:cNvPr>
            <p:cNvCxnSpPr>
              <a:cxnSpLocks/>
              <a:stCxn id="281"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295EC29-3C09-451D-BCB5-073161CBC9D9}"/>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27FE7AB-3506-4332-AEC9-4C656BB6DFDC}"/>
                </a:ext>
              </a:extLst>
            </p:cNvPr>
            <p:cNvCxnSpPr>
              <a:cxnSpLocks/>
              <a:stCxn id="442" idx="7"/>
              <a:endCxn id="28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4B07AF8-DC7B-4F9D-A234-D8E4E2221F9C}"/>
                </a:ext>
              </a:extLst>
            </p:cNvPr>
            <p:cNvCxnSpPr>
              <a:cxnSpLocks/>
              <a:stCxn id="281" idx="7"/>
              <a:endCxn id="28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3FE0388-AE95-4F1C-90B7-2783896E9BF1}"/>
                </a:ext>
              </a:extLst>
            </p:cNvPr>
            <p:cNvCxnSpPr>
              <a:cxnSpLocks/>
              <a:stCxn id="28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22C6015-7AB7-4B2B-BA21-9F01C02587F2}"/>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D019A150-3322-48A9-A7F1-73F29FC0C4C3}"/>
                </a:ext>
              </a:extLst>
            </p:cNvPr>
            <p:cNvCxnSpPr>
              <a:cxnSpLocks/>
              <a:stCxn id="280"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5D7E85A-7160-462D-A5C4-B6F08E1F3D14}"/>
                </a:ext>
              </a:extLst>
            </p:cNvPr>
            <p:cNvCxnSpPr>
              <a:cxnSpLocks/>
              <a:stCxn id="297" idx="6"/>
              <a:endCxn id="28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371A1AC-99BF-4F22-B90C-BFF6342E05FA}"/>
                </a:ext>
              </a:extLst>
            </p:cNvPr>
            <p:cNvCxnSpPr>
              <a:cxnSpLocks/>
              <a:stCxn id="282" idx="0"/>
              <a:endCxn id="28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833196E-FC78-4139-8413-4DB1AF7637D4}"/>
                </a:ext>
              </a:extLst>
            </p:cNvPr>
            <p:cNvCxnSpPr>
              <a:cxnSpLocks/>
              <a:stCxn id="285" idx="1"/>
              <a:endCxn id="28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70C7CE7-E73F-487C-B1E9-7F335E9CFA05}"/>
                </a:ext>
              </a:extLst>
            </p:cNvPr>
            <p:cNvCxnSpPr>
              <a:cxnSpLocks/>
              <a:stCxn id="285" idx="0"/>
              <a:endCxn id="28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1EEA054-E237-4786-A34B-930BB30D233C}"/>
                </a:ext>
              </a:extLst>
            </p:cNvPr>
            <p:cNvCxnSpPr>
              <a:cxnSpLocks/>
              <a:stCxn id="284" idx="2"/>
              <a:endCxn id="28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C71DA0A-07D6-45F7-8084-47698FFF67E9}"/>
                </a:ext>
              </a:extLst>
            </p:cNvPr>
            <p:cNvCxnSpPr>
              <a:cxnSpLocks/>
              <a:stCxn id="284" idx="7"/>
              <a:endCxn id="56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45C2A01-8B23-44B9-B83F-F1D6A9BA86C4}"/>
                </a:ext>
              </a:extLst>
            </p:cNvPr>
            <p:cNvCxnSpPr>
              <a:cxnSpLocks/>
              <a:stCxn id="284" idx="6"/>
              <a:endCxn id="29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510B095-0440-4B7E-92EB-D6737995E8A8}"/>
                </a:ext>
              </a:extLst>
            </p:cNvPr>
            <p:cNvCxnSpPr>
              <a:cxnSpLocks/>
              <a:stCxn id="291" idx="7"/>
              <a:endCxn id="29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FFD8AA1-E7CB-447D-98A3-66137B20A633}"/>
                </a:ext>
              </a:extLst>
            </p:cNvPr>
            <p:cNvCxnSpPr>
              <a:cxnSpLocks/>
              <a:stCxn id="277" idx="0"/>
              <a:endCxn id="27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A2D1BEE-246E-4A63-B4F3-1ACF68DE5BC3}"/>
                </a:ext>
              </a:extLst>
            </p:cNvPr>
            <p:cNvCxnSpPr>
              <a:cxnSpLocks/>
              <a:stCxn id="296" idx="2"/>
              <a:endCxn id="27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36D4822-3EDF-4B16-8098-5EF29AFBF70F}"/>
                </a:ext>
              </a:extLst>
            </p:cNvPr>
            <p:cNvCxnSpPr>
              <a:cxnSpLocks/>
              <a:stCxn id="280" idx="1"/>
              <a:endCxn id="27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CB10847-0F2B-4FB3-87E7-573F0E20EEAA}"/>
                </a:ext>
              </a:extLst>
            </p:cNvPr>
            <p:cNvCxnSpPr>
              <a:cxnSpLocks/>
              <a:stCxn id="279" idx="7"/>
              <a:endCxn id="27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AB8D0DC-8C02-42AF-9D7F-0081CE5BBCA3}"/>
                </a:ext>
              </a:extLst>
            </p:cNvPr>
            <p:cNvCxnSpPr>
              <a:cxnSpLocks/>
              <a:stCxn id="278" idx="6"/>
              <a:endCxn id="27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699E9AD-1B29-460E-AC00-0F495400B060}"/>
                </a:ext>
              </a:extLst>
            </p:cNvPr>
            <p:cNvCxnSpPr>
              <a:cxnSpLocks/>
              <a:stCxn id="301" idx="7"/>
              <a:endCxn id="27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DA9D8D8-CCF8-414B-BE3E-01EEE95E837B}"/>
                </a:ext>
              </a:extLst>
            </p:cNvPr>
            <p:cNvCxnSpPr>
              <a:cxnSpLocks/>
              <a:stCxn id="301" idx="6"/>
              <a:endCxn id="27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88BC668-8084-42EA-93A9-26EBBFEF1328}"/>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D6E9A77-6167-47F9-96F5-DDB248990BBF}"/>
                </a:ext>
              </a:extLst>
            </p:cNvPr>
            <p:cNvCxnSpPr>
              <a:cxnSpLocks/>
              <a:stCxn id="27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625B105-56C7-4A68-97E9-A6B00CE6001E}"/>
                </a:ext>
              </a:extLst>
            </p:cNvPr>
            <p:cNvCxnSpPr>
              <a:cxnSpLocks/>
              <a:stCxn id="27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03AA84C-3E1C-4E6C-84F6-DBC5AC2A25A2}"/>
                </a:ext>
              </a:extLst>
            </p:cNvPr>
            <p:cNvCxnSpPr>
              <a:cxnSpLocks/>
              <a:stCxn id="28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A90964-4664-4663-813A-F89C30C7065F}"/>
                </a:ext>
              </a:extLst>
            </p:cNvPr>
            <p:cNvCxnSpPr>
              <a:cxnSpLocks/>
              <a:stCxn id="279" idx="6"/>
              <a:endCxn id="28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820CC6B-16CB-4644-B0EF-669591046E90}"/>
                </a:ext>
              </a:extLst>
            </p:cNvPr>
            <p:cNvCxnSpPr>
              <a:cxnSpLocks/>
              <a:stCxn id="280" idx="6"/>
              <a:endCxn id="28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110636A-3590-471B-8255-DC40DC8EC72F}"/>
                </a:ext>
              </a:extLst>
            </p:cNvPr>
            <p:cNvCxnSpPr>
              <a:cxnSpLocks/>
              <a:stCxn id="282" idx="2"/>
              <a:endCxn id="28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ED7780E-7203-4912-B158-322E0476B197}"/>
                </a:ext>
              </a:extLst>
            </p:cNvPr>
            <p:cNvCxnSpPr>
              <a:cxnSpLocks/>
              <a:stCxn id="306" idx="0"/>
              <a:endCxn id="28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C08BB1A-EEDC-46EB-899B-AFF4BE2E71EE}"/>
                </a:ext>
              </a:extLst>
            </p:cNvPr>
            <p:cNvCxnSpPr>
              <a:cxnSpLocks/>
              <a:endCxn id="28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88728695-FAA2-4121-884D-94D646E1F29F}"/>
                </a:ext>
              </a:extLst>
            </p:cNvPr>
            <p:cNvCxnSpPr>
              <a:cxnSpLocks/>
              <a:stCxn id="306" idx="2"/>
              <a:endCxn id="28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C94799C-C98F-45F8-A0D7-49E0CCB51743}"/>
                </a:ext>
              </a:extLst>
            </p:cNvPr>
            <p:cNvCxnSpPr>
              <a:cxnSpLocks/>
              <a:stCxn id="285" idx="2"/>
              <a:endCxn id="28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DBA2EA4-E8A8-439C-9AC8-086CCB6DF812}"/>
                </a:ext>
              </a:extLst>
            </p:cNvPr>
            <p:cNvCxnSpPr>
              <a:cxnSpLocks/>
              <a:stCxn id="28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A3F7C95-3C73-4E30-8001-6CDC3240ECA9}"/>
                </a:ext>
              </a:extLst>
            </p:cNvPr>
            <p:cNvCxnSpPr>
              <a:cxnSpLocks/>
              <a:stCxn id="28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13107E2-72F7-47F0-845A-E985F13BE0AD}"/>
                </a:ext>
              </a:extLst>
            </p:cNvPr>
            <p:cNvCxnSpPr>
              <a:cxnSpLocks/>
              <a:stCxn id="286" idx="2"/>
              <a:endCxn id="28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A0D651-D8E9-4D7A-A90B-A4C9D78F7203}"/>
                </a:ext>
              </a:extLst>
            </p:cNvPr>
            <p:cNvCxnSpPr>
              <a:cxnSpLocks/>
              <a:stCxn id="291" idx="4"/>
              <a:endCxn id="28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A0DFE76-E759-45CF-B71F-207080ABE0DA}"/>
                </a:ext>
              </a:extLst>
            </p:cNvPr>
            <p:cNvCxnSpPr>
              <a:cxnSpLocks/>
              <a:stCxn id="290" idx="3"/>
              <a:endCxn id="28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FD989F5-13F4-41FB-95DA-3C404E7919D5}"/>
                </a:ext>
              </a:extLst>
            </p:cNvPr>
            <p:cNvCxnSpPr>
              <a:cxnSpLocks/>
              <a:stCxn id="290" idx="2"/>
              <a:endCxn id="29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091DF46-D581-477F-9003-E34728971B52}"/>
                </a:ext>
              </a:extLst>
            </p:cNvPr>
            <p:cNvCxnSpPr>
              <a:cxnSpLocks/>
              <a:stCxn id="290" idx="1"/>
              <a:endCxn id="29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E2CAA6F-5CA2-41C9-AF96-6F4B3803CA3F}"/>
                </a:ext>
              </a:extLst>
            </p:cNvPr>
            <p:cNvCxnSpPr>
              <a:cxnSpLocks/>
              <a:stCxn id="288" idx="1"/>
              <a:endCxn id="29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11CCC39-45F6-4C8F-B703-FAC8862FECA1}"/>
                </a:ext>
              </a:extLst>
            </p:cNvPr>
            <p:cNvCxnSpPr>
              <a:cxnSpLocks/>
              <a:stCxn id="288" idx="0"/>
              <a:endCxn id="28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4B8B462-2E5D-4D02-9B0C-B0EA4C289DF1}"/>
                </a:ext>
              </a:extLst>
            </p:cNvPr>
            <p:cNvCxnSpPr>
              <a:cxnSpLocks/>
              <a:stCxn id="386" idx="7"/>
              <a:endCxn id="56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B8DD747-A0B4-4F68-BB83-E6A1EC39EF79}"/>
                </a:ext>
              </a:extLst>
            </p:cNvPr>
            <p:cNvCxnSpPr>
              <a:cxnSpLocks/>
              <a:endCxn id="28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60D4377-DEE9-407B-B486-F347E06571F0}"/>
                </a:ext>
              </a:extLst>
            </p:cNvPr>
            <p:cNvCxnSpPr>
              <a:cxnSpLocks/>
              <a:stCxn id="386" idx="0"/>
              <a:endCxn id="56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C440C4B-1CC6-447B-8CAF-5F8B32445A1E}"/>
                </a:ext>
              </a:extLst>
            </p:cNvPr>
            <p:cNvCxnSpPr>
              <a:cxnSpLocks/>
              <a:stCxn id="399" idx="0"/>
              <a:endCxn id="56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3F1CFAA-C1D9-4102-B389-BB92B74922EB}"/>
                </a:ext>
              </a:extLst>
            </p:cNvPr>
            <p:cNvCxnSpPr>
              <a:cxnSpLocks/>
              <a:stCxn id="399" idx="1"/>
              <a:endCxn id="28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DA3A853-844C-4B6A-8852-AACE34DF7903}"/>
                </a:ext>
              </a:extLst>
            </p:cNvPr>
            <p:cNvCxnSpPr>
              <a:cxnSpLocks/>
              <a:stCxn id="289" idx="2"/>
              <a:endCxn id="29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0EBE8B9-5D6A-43E1-ACC9-3429EE8377B9}"/>
                </a:ext>
              </a:extLst>
            </p:cNvPr>
            <p:cNvCxnSpPr>
              <a:cxnSpLocks/>
              <a:stCxn id="288" idx="2"/>
              <a:endCxn id="29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3EA650-52B2-4426-BFB9-EF2D43ED7AD4}"/>
                </a:ext>
              </a:extLst>
            </p:cNvPr>
            <p:cNvCxnSpPr>
              <a:cxnSpLocks/>
              <a:stCxn id="287" idx="1"/>
              <a:endCxn id="29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1C77C70-84C3-4540-AF47-9BA1F84DC4B2}"/>
                </a:ext>
              </a:extLst>
            </p:cNvPr>
            <p:cNvCxnSpPr>
              <a:cxnSpLocks/>
              <a:stCxn id="287"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857EB79D-7B0F-4333-9370-9CF8BD66F466}"/>
                </a:ext>
              </a:extLst>
            </p:cNvPr>
            <p:cNvCxnSpPr>
              <a:cxnSpLocks/>
              <a:stCxn id="290"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850BE68-48FF-4ED1-819A-E233E01E42E7}"/>
                </a:ext>
              </a:extLst>
            </p:cNvPr>
            <p:cNvCxnSpPr>
              <a:cxnSpLocks/>
              <a:stCxn id="286"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57EF113-9EA7-4B1A-AB64-C14E8B5B6974}"/>
                </a:ext>
              </a:extLst>
            </p:cNvPr>
            <p:cNvCxnSpPr>
              <a:cxnSpLocks/>
              <a:stCxn id="287" idx="7"/>
              <a:endCxn id="28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314D8A01-DC1B-4960-B2B1-D9A9F035DF12}"/>
                </a:ext>
              </a:extLst>
            </p:cNvPr>
            <p:cNvCxnSpPr>
              <a:cxnSpLocks/>
              <a:stCxn id="285" idx="7"/>
              <a:endCxn id="29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AFE05A2-7330-4871-9968-CF3EC70C1D29}"/>
                </a:ext>
              </a:extLst>
            </p:cNvPr>
            <p:cNvCxnSpPr>
              <a:cxnSpLocks/>
              <a:endCxn id="28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6" name="Oval 275">
              <a:extLst>
                <a:ext uri="{FF2B5EF4-FFF2-40B4-BE49-F238E27FC236}">
                  <a16:creationId xmlns:a16="http://schemas.microsoft.com/office/drawing/2014/main" id="{165AF504-87C6-4089-AA4A-B2F711CCF216}"/>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134DBCE-0922-4355-99A8-E70D2FED22A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BD817EB-ADFE-4A82-A86F-D15F3E871C7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11C449C5-D818-4A53-AA0C-B43C1BAE0A54}"/>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B78B74E8-D2B9-4D5B-96CC-352A5ABCB740}"/>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0C2052D-C865-4513-BAA7-8055113B32E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690B4E7A-99F4-41B3-B1BE-59E8567C6A8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95FDD210-525B-48EC-906B-C3F69F141B2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95CABF3-8B8F-4FBC-BEE8-6A9BA3E885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8E6449F1-A401-4B6A-BDD7-1057646EC4D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E0981AC-BBD9-4F6D-A68F-310B93EDE896}"/>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9D5473AE-BCA3-4557-BB00-669001FA35CC}"/>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6D9874BE-B9F5-4669-BA2C-341A0D97666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BA54964D-2909-476C-9849-395D9D049D2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68D9E4D-FE8B-4D77-A257-33D4FB2D8F0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AEC65FB0-9A51-4DB1-91E5-0133A28F2EB9}"/>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766767C-CC74-4D34-AB10-B27263775378}"/>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563B17F0-6BB9-49B4-9E20-7CE82FDAF84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9509C90-3BA3-4A7C-97A4-779B9AC83AD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B5BA045B-97DA-43DF-957C-03C9585D8604}"/>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494C3BBD-EAFB-4DA4-AA47-88DA19156E65}"/>
                </a:ext>
              </a:extLst>
            </p:cNvPr>
            <p:cNvCxnSpPr>
              <a:cxnSpLocks/>
              <a:stCxn id="298" idx="2"/>
              <a:endCxn id="27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81C90B44-2740-4526-AC75-0A3C2F85492F}"/>
                </a:ext>
              </a:extLst>
            </p:cNvPr>
            <p:cNvCxnSpPr>
              <a:cxnSpLocks/>
              <a:stCxn id="278" idx="4"/>
              <a:endCxn id="27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F3883AF4-A78F-49BD-80DC-D2B1403DEC7B}"/>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id="{ACDAF458-E86B-45D7-A01E-7F12959A13FF}"/>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EC97B69-CB2D-46B8-B073-D68D0AB91A51}"/>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D3D84CF-675F-4342-AFD4-8922CD4870E9}"/>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EE705A4C-4701-4F5B-8096-E7991440A7E7}"/>
                </a:ext>
              </a:extLst>
            </p:cNvPr>
            <p:cNvCxnSpPr>
              <a:cxnSpLocks/>
              <a:endCxn id="27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9108169-D678-42F2-AD28-C845B0BB4C5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id="{6A82A5C8-BC99-4CBF-BF94-8EFDDDDC185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6E30D4DF-1E68-44E9-ACB1-DE07F1D8DDE7}"/>
                </a:ext>
              </a:extLst>
            </p:cNvPr>
            <p:cNvCxnSpPr>
              <a:cxnSpLocks/>
              <a:stCxn id="306" idx="1"/>
              <a:endCxn id="28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35F8CA1-FB2A-4A91-8473-EE6DA84FD6C3}"/>
                </a:ext>
              </a:extLst>
            </p:cNvPr>
            <p:cNvCxnSpPr>
              <a:cxnSpLocks/>
              <a:endCxn id="383"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745B344-A508-4035-87C9-150D0B702432}"/>
                </a:ext>
              </a:extLst>
            </p:cNvPr>
            <p:cNvCxnSpPr>
              <a:cxnSpLocks/>
              <a:endCxn id="39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78B42E0-776D-4A9B-946C-C3CB9193621A}"/>
                </a:ext>
              </a:extLst>
            </p:cNvPr>
            <p:cNvCxnSpPr>
              <a:cxnSpLocks/>
              <a:stCxn id="383" idx="0"/>
              <a:endCxn id="39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85FB381-2982-49DF-ADBF-479D0467A587}"/>
                </a:ext>
              </a:extLst>
            </p:cNvPr>
            <p:cNvCxnSpPr>
              <a:cxnSpLocks/>
              <a:stCxn id="566" idx="2"/>
              <a:endCxn id="385"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1D79B91-42FB-4F9E-9F33-7ADBA54BB02C}"/>
                </a:ext>
              </a:extLst>
            </p:cNvPr>
            <p:cNvCxnSpPr>
              <a:cxnSpLocks/>
              <a:stCxn id="383" idx="7"/>
              <a:endCxn id="385"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D8D73CA-9F59-403D-BAD7-08811345A223}"/>
                </a:ext>
              </a:extLst>
            </p:cNvPr>
            <p:cNvCxnSpPr>
              <a:cxnSpLocks/>
              <a:endCxn id="39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70F57B47-5446-41C8-82FE-6E135C7FB1F5}"/>
                </a:ext>
              </a:extLst>
            </p:cNvPr>
            <p:cNvCxnSpPr>
              <a:cxnSpLocks/>
              <a:stCxn id="399" idx="6"/>
              <a:endCxn id="385"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65030092-0D50-4E29-BE59-400C4CF4ACA6}"/>
                </a:ext>
              </a:extLst>
            </p:cNvPr>
            <p:cNvCxnSpPr>
              <a:cxnSpLocks/>
              <a:stCxn id="384" idx="0"/>
              <a:endCxn id="385"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10BEE63-2D5D-4E1C-A1B1-5C829360927B}"/>
                </a:ext>
              </a:extLst>
            </p:cNvPr>
            <p:cNvCxnSpPr>
              <a:cxnSpLocks/>
              <a:stCxn id="387" idx="1"/>
              <a:endCxn id="385"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57DC970-A735-4D0A-A73D-40844A044779}"/>
                </a:ext>
              </a:extLst>
            </p:cNvPr>
            <p:cNvCxnSpPr>
              <a:cxnSpLocks/>
              <a:stCxn id="387" idx="0"/>
              <a:endCxn id="386"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8B0CF-68C2-484C-8CA4-46246C56B7FD}"/>
                </a:ext>
              </a:extLst>
            </p:cNvPr>
            <p:cNvCxnSpPr>
              <a:cxnSpLocks/>
              <a:stCxn id="386" idx="2"/>
              <a:endCxn id="385"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B3FCFECC-2433-4DD3-B3D4-A5E2DD066385}"/>
                </a:ext>
              </a:extLst>
            </p:cNvPr>
            <p:cNvCxnSpPr>
              <a:cxnSpLocks/>
              <a:stCxn id="386" idx="7"/>
              <a:endCxn id="394"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AF48FE0-4BE1-492E-9982-8512802672D9}"/>
                </a:ext>
              </a:extLst>
            </p:cNvPr>
            <p:cNvCxnSpPr>
              <a:cxnSpLocks/>
              <a:stCxn id="386" idx="6"/>
              <a:endCxn id="393"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3F447B82-BA89-42CF-BA19-17606A0270F1}"/>
                </a:ext>
              </a:extLst>
            </p:cNvPr>
            <p:cNvCxnSpPr>
              <a:cxnSpLocks/>
              <a:stCxn id="393" idx="7"/>
              <a:endCxn id="394"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0BCECB7C-5F9C-48F1-A7E4-83A566681E2E}"/>
                </a:ext>
              </a:extLst>
            </p:cNvPr>
            <p:cNvCxnSpPr>
              <a:cxnSpLocks/>
              <a:stCxn id="567" idx="1"/>
              <a:endCxn id="385"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42ABD9D-465B-47AD-BAC5-7B62782D6FA8}"/>
                </a:ext>
              </a:extLst>
            </p:cNvPr>
            <p:cNvCxnSpPr>
              <a:cxnSpLocks/>
              <a:endCxn id="383"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9DFCADB-5B0F-4DE0-B2B3-C06E45F50902}"/>
                </a:ext>
              </a:extLst>
            </p:cNvPr>
            <p:cNvCxnSpPr>
              <a:cxnSpLocks/>
              <a:stCxn id="384" idx="2"/>
              <a:endCxn id="383"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C45CE2F-0DDB-4F3A-850B-123BBEB23D5F}"/>
                </a:ext>
              </a:extLst>
            </p:cNvPr>
            <p:cNvCxnSpPr>
              <a:cxnSpLocks/>
              <a:stCxn id="408" idx="0"/>
              <a:endCxn id="383"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315FF724-ECDE-47CB-8DBA-FF82141C27EC}"/>
                </a:ext>
              </a:extLst>
            </p:cNvPr>
            <p:cNvCxnSpPr>
              <a:cxnSpLocks/>
              <a:endCxn id="383"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072E9F04-3A76-438E-AE5E-517519016F6F}"/>
                </a:ext>
              </a:extLst>
            </p:cNvPr>
            <p:cNvCxnSpPr>
              <a:cxnSpLocks/>
              <a:stCxn id="408" idx="2"/>
              <a:endCxn id="384"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B7A1564C-D2BD-4127-9843-1E1CED6072BE}"/>
                </a:ext>
              </a:extLst>
            </p:cNvPr>
            <p:cNvCxnSpPr>
              <a:cxnSpLocks/>
              <a:stCxn id="387" idx="2"/>
              <a:endCxn id="384"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1A30EAD-F9F5-4ABB-8B14-81AA8F735631}"/>
                </a:ext>
              </a:extLst>
            </p:cNvPr>
            <p:cNvCxnSpPr>
              <a:cxnSpLocks/>
              <a:stCxn id="387"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DBC893D-612C-4580-8A04-A2D98E24B3B5}"/>
                </a:ext>
              </a:extLst>
            </p:cNvPr>
            <p:cNvCxnSpPr>
              <a:cxnSpLocks/>
              <a:stCxn id="388"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C35B929F-CB34-4720-95E0-F835520A64E8}"/>
                </a:ext>
              </a:extLst>
            </p:cNvPr>
            <p:cNvCxnSpPr>
              <a:cxnSpLocks/>
              <a:stCxn id="388" idx="2"/>
              <a:endCxn id="387"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5BF93E-898B-41C0-8222-E2B9291C683E}"/>
                </a:ext>
              </a:extLst>
            </p:cNvPr>
            <p:cNvCxnSpPr>
              <a:cxnSpLocks/>
              <a:stCxn id="393" idx="4"/>
              <a:endCxn id="388"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138A3D32-668D-47ED-B039-F5D323BC907A}"/>
                </a:ext>
              </a:extLst>
            </p:cNvPr>
            <p:cNvCxnSpPr>
              <a:cxnSpLocks/>
              <a:stCxn id="392" idx="3"/>
              <a:endCxn id="388"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6EEC507-0337-4D52-A149-AC3121803A5E}"/>
                </a:ext>
              </a:extLst>
            </p:cNvPr>
            <p:cNvCxnSpPr>
              <a:cxnSpLocks/>
              <a:stCxn id="392" idx="2"/>
              <a:endCxn id="393"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B14444C-F8A2-4D69-85B4-D7945F76E80A}"/>
                </a:ext>
              </a:extLst>
            </p:cNvPr>
            <p:cNvCxnSpPr>
              <a:cxnSpLocks/>
              <a:stCxn id="392" idx="1"/>
              <a:endCxn id="394"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24E1741-DA2C-4FEB-A835-6D811698BA7B}"/>
                </a:ext>
              </a:extLst>
            </p:cNvPr>
            <p:cNvCxnSpPr>
              <a:cxnSpLocks/>
              <a:stCxn id="390" idx="1"/>
              <a:endCxn id="394"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FC97A3B-281E-4D29-B3F7-B26D29EBA782}"/>
                </a:ext>
              </a:extLst>
            </p:cNvPr>
            <p:cNvCxnSpPr>
              <a:cxnSpLocks/>
              <a:stCxn id="390" idx="0"/>
              <a:endCxn id="391"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54FF3A0-EF86-4EAF-B1A0-6DECE614DAF7}"/>
                </a:ext>
              </a:extLst>
            </p:cNvPr>
            <p:cNvCxnSpPr>
              <a:cxnSpLocks/>
              <a:stCxn id="396" idx="0"/>
              <a:endCxn id="395"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457C126-B9E9-4644-9BDC-0C0D11F28265}"/>
                </a:ext>
              </a:extLst>
            </p:cNvPr>
            <p:cNvCxnSpPr>
              <a:cxnSpLocks/>
              <a:stCxn id="439" idx="7"/>
              <a:endCxn id="395"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36567BCB-36FF-4E11-B2D2-C759CF5B3FED}"/>
                </a:ext>
              </a:extLst>
            </p:cNvPr>
            <p:cNvCxnSpPr>
              <a:cxnSpLocks/>
              <a:endCxn id="396"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E6914467-DB30-4F6F-8A4C-DA63B0349B86}"/>
                </a:ext>
              </a:extLst>
            </p:cNvPr>
            <p:cNvCxnSpPr>
              <a:cxnSpLocks/>
              <a:stCxn id="438" idx="5"/>
              <a:endCxn id="397"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75D3032-228A-4AD2-AE93-FA5C4E8F98A2}"/>
                </a:ext>
              </a:extLst>
            </p:cNvPr>
            <p:cNvCxnSpPr>
              <a:cxnSpLocks/>
              <a:endCxn id="397"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05B22E8A-33A9-44A2-9D2F-F8266ECE12B4}"/>
                </a:ext>
              </a:extLst>
            </p:cNvPr>
            <p:cNvCxnSpPr>
              <a:cxnSpLocks/>
              <a:stCxn id="397"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1E5FD5BE-5282-4D7F-87C2-BBAFCB05E3EE}"/>
                </a:ext>
              </a:extLst>
            </p:cNvPr>
            <p:cNvCxnSpPr>
              <a:cxnSpLocks/>
              <a:stCxn id="397" idx="3"/>
              <a:endCxn id="389"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B677181-A885-443C-8BB9-35444E6EF8EC}"/>
                </a:ext>
              </a:extLst>
            </p:cNvPr>
            <p:cNvCxnSpPr>
              <a:cxnSpLocks/>
              <a:stCxn id="397" idx="1"/>
              <a:endCxn id="390"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ACD8AF65-85A7-4CF8-A1B9-CB8FB05A486D}"/>
                </a:ext>
              </a:extLst>
            </p:cNvPr>
            <p:cNvCxnSpPr>
              <a:cxnSpLocks/>
              <a:stCxn id="396" idx="2"/>
              <a:endCxn id="390"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1D1B3C32-80BB-4CA6-9944-E0918C3B734A}"/>
                </a:ext>
              </a:extLst>
            </p:cNvPr>
            <p:cNvCxnSpPr>
              <a:cxnSpLocks/>
              <a:stCxn id="395" idx="3"/>
              <a:endCxn id="390"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5882E4BB-DB6C-4A76-9695-AD69816AD3A2}"/>
                </a:ext>
              </a:extLst>
            </p:cNvPr>
            <p:cNvCxnSpPr>
              <a:cxnSpLocks/>
              <a:stCxn id="395" idx="2"/>
              <a:endCxn id="391"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4902587-194F-43AA-8125-9F1EB46E9E6B}"/>
                </a:ext>
              </a:extLst>
            </p:cNvPr>
            <p:cNvCxnSpPr>
              <a:cxnSpLocks/>
              <a:stCxn id="391" idx="1"/>
              <a:endCxn id="394"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358B3EB9-CAD2-49B2-9095-3C8EEE7926F2}"/>
                </a:ext>
              </a:extLst>
            </p:cNvPr>
            <p:cNvCxnSpPr>
              <a:cxnSpLocks/>
              <a:stCxn id="390" idx="2"/>
              <a:endCxn id="392"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627154F2-DCE7-48B9-B153-91972B553DF1}"/>
                </a:ext>
              </a:extLst>
            </p:cNvPr>
            <p:cNvCxnSpPr>
              <a:cxnSpLocks/>
              <a:stCxn id="389" idx="1"/>
              <a:endCxn id="392"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1EB2DE54-DB1E-4193-8107-8A74DD9650F6}"/>
                </a:ext>
              </a:extLst>
            </p:cNvPr>
            <p:cNvCxnSpPr>
              <a:cxnSpLocks/>
              <a:stCxn id="389" idx="3"/>
              <a:endCxn id="409"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C79133-16B5-48F3-B6C2-71C04A00F0F6}"/>
                </a:ext>
              </a:extLst>
            </p:cNvPr>
            <p:cNvCxnSpPr>
              <a:cxnSpLocks/>
              <a:stCxn id="392" idx="4"/>
              <a:endCxn id="409"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74B2CDF9-39A8-4BE8-A7B7-C26EC9E91221}"/>
                </a:ext>
              </a:extLst>
            </p:cNvPr>
            <p:cNvCxnSpPr>
              <a:cxnSpLocks/>
              <a:stCxn id="388" idx="5"/>
              <a:endCxn id="409"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2990E60-DFB8-4118-AB73-44F155EC2500}"/>
                </a:ext>
              </a:extLst>
            </p:cNvPr>
            <p:cNvCxnSpPr>
              <a:cxnSpLocks/>
              <a:stCxn id="389" idx="7"/>
              <a:endCxn id="390"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8668EB57-48E0-4065-8D2C-F71BBACFF3E8}"/>
                </a:ext>
              </a:extLst>
            </p:cNvPr>
            <p:cNvCxnSpPr>
              <a:cxnSpLocks/>
              <a:stCxn id="387" idx="7"/>
              <a:endCxn id="393"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4DF1FBD4-D6D1-42AE-BF95-C4F11DF948AA}"/>
                </a:ext>
              </a:extLst>
            </p:cNvPr>
            <p:cNvCxnSpPr>
              <a:cxnSpLocks/>
              <a:endCxn id="389"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8B912F1-A8BF-476C-9C3D-1B577E2D26C6}"/>
                </a:ext>
              </a:extLst>
            </p:cNvPr>
            <p:cNvCxnSpPr>
              <a:cxnSpLocks/>
              <a:stCxn id="397" idx="7"/>
              <a:endCxn id="396"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83" name="Oval 382">
              <a:extLst>
                <a:ext uri="{FF2B5EF4-FFF2-40B4-BE49-F238E27FC236}">
                  <a16:creationId xmlns:a16="http://schemas.microsoft.com/office/drawing/2014/main" id="{E96A9BFA-4CD8-4DB0-9228-9696ED94FB7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0669F18F-8FD3-4047-8020-609BD69FC76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CF7FB4A6-04F8-4176-AE7D-E580036820C3}"/>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9703BC95-7104-4DB4-9AD1-3BF8BB5C7287}"/>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CDF01970-5CFC-49F6-8903-B56AC9549A9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226F2E08-6904-4F19-A987-728258C7E22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4DAD8771-49A0-43DA-9264-61AACDA6CF5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D5CB5A83-82EA-4784-BED7-6EAFCB912F61}"/>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1398461F-8D64-44A7-B358-4130478298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D6328F77-F24D-4FD2-885F-C82EEBE3BB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E1BE2185-B08F-4C1D-9574-206393EB0F8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470962A7-6557-4983-8E41-C5DB5235AEBB}"/>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26A04628-7DF3-4C8C-A143-D0407063E401}"/>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3F011AAD-7FE5-4E00-B4FB-06A3FC5F41B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014E5DB5-D091-4270-AF79-6247CD2AB4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3AF0AAEC-CEA1-4FAB-A952-A6A05D2D7A7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Chord 407">
              <a:extLst>
                <a:ext uri="{FF2B5EF4-FFF2-40B4-BE49-F238E27FC236}">
                  <a16:creationId xmlns:a16="http://schemas.microsoft.com/office/drawing/2014/main" id="{A0F0CE9E-D32E-48CA-9E15-B19C238CE89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Chord 408">
              <a:extLst>
                <a:ext uri="{FF2B5EF4-FFF2-40B4-BE49-F238E27FC236}">
                  <a16:creationId xmlns:a16="http://schemas.microsoft.com/office/drawing/2014/main" id="{EA1BF35A-4C40-4AA1-AD07-6A0466D20438}"/>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id="{AE910EAE-B3BF-4238-803F-C58499B33B75}"/>
                </a:ext>
              </a:extLst>
            </p:cNvPr>
            <p:cNvCxnSpPr>
              <a:cxnSpLocks/>
              <a:stCxn id="408" idx="1"/>
              <a:endCxn id="387"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5A30F1F2-59AF-4ED1-8F6B-9911422A58AE}"/>
                </a:ext>
              </a:extLst>
            </p:cNvPr>
            <p:cNvCxnSpPr>
              <a:cxnSpLocks/>
              <a:stCxn id="436" idx="6"/>
              <a:endCxn id="395"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6DE8F54-1606-4C14-9448-5A298ACA11A6}"/>
                </a:ext>
              </a:extLst>
            </p:cNvPr>
            <p:cNvCxnSpPr>
              <a:cxnSpLocks/>
              <a:stCxn id="433" idx="4"/>
              <a:endCxn id="439"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C33D342E-FE59-425E-AF33-D0D9E147BB57}"/>
                </a:ext>
              </a:extLst>
            </p:cNvPr>
            <p:cNvCxnSpPr>
              <a:cxnSpLocks/>
              <a:stCxn id="439" idx="4"/>
              <a:endCxn id="438"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C5F695CD-3EA0-437D-8AEA-973FF6FC73F3}"/>
                </a:ext>
              </a:extLst>
            </p:cNvPr>
            <p:cNvCxnSpPr>
              <a:cxnSpLocks/>
              <a:stCxn id="437"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6B0553EA-5F7F-4866-9F98-B34213D2C595}"/>
                </a:ext>
              </a:extLst>
            </p:cNvPr>
            <p:cNvCxnSpPr>
              <a:cxnSpLocks/>
              <a:stCxn id="437" idx="0"/>
              <a:endCxn id="438"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6702C4B-EF1D-4452-B40F-0C0C9D9553D2}"/>
                </a:ext>
              </a:extLst>
            </p:cNvPr>
            <p:cNvCxnSpPr>
              <a:cxnSpLocks/>
              <a:stCxn id="489" idx="1"/>
              <a:endCxn id="433"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EB187D56-C66A-4513-9774-ECC7A8A23E73}"/>
                </a:ext>
              </a:extLst>
            </p:cNvPr>
            <p:cNvCxnSpPr>
              <a:cxnSpLocks/>
              <a:stCxn id="438" idx="2"/>
              <a:endCxn id="48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9ECC849-1F24-4989-B5B1-BCC1C0EDA75F}"/>
                </a:ext>
              </a:extLst>
            </p:cNvPr>
            <p:cNvCxnSpPr>
              <a:cxnSpLocks/>
              <a:stCxn id="437"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ADE5DDE3-D8DD-4458-8EF0-F1124B25CBB1}"/>
                </a:ext>
              </a:extLst>
            </p:cNvPr>
            <p:cNvCxnSpPr>
              <a:cxnSpLocks/>
              <a:stCxn id="395" idx="1"/>
              <a:endCxn id="27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BD6AE4D0-672A-4C4D-A1BA-4A3C1A7FB06C}"/>
                </a:ext>
              </a:extLst>
            </p:cNvPr>
            <p:cNvCxnSpPr>
              <a:cxnSpLocks/>
              <a:stCxn id="435" idx="6"/>
              <a:endCxn id="434"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B630176A-858D-4963-A9F3-2C6C252ECEF7}"/>
                </a:ext>
              </a:extLst>
            </p:cNvPr>
            <p:cNvCxnSpPr>
              <a:cxnSpLocks/>
              <a:stCxn id="433" idx="7"/>
              <a:endCxn id="435"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D7373297-B00D-497A-A229-7398851AB3CC}"/>
                </a:ext>
              </a:extLst>
            </p:cNvPr>
            <p:cNvCxnSpPr>
              <a:cxnSpLocks/>
              <a:stCxn id="433" idx="5"/>
              <a:endCxn id="436"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F3F5600A-CF44-45B7-BA45-778478D29A85}"/>
                </a:ext>
              </a:extLst>
            </p:cNvPr>
            <p:cNvCxnSpPr>
              <a:cxnSpLocks/>
              <a:stCxn id="434" idx="3"/>
              <a:endCxn id="436"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072E4473-78C2-4A9F-BEC7-2DB18701BBAA}"/>
                </a:ext>
              </a:extLst>
            </p:cNvPr>
            <p:cNvCxnSpPr>
              <a:cxnSpLocks/>
              <a:stCxn id="436" idx="4"/>
              <a:endCxn id="439"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72FBBEE8-E9D1-4D57-A6E0-23CF5927D2FD}"/>
                </a:ext>
              </a:extLst>
            </p:cNvPr>
            <p:cNvCxnSpPr>
              <a:cxnSpLocks/>
              <a:stCxn id="397" idx="2"/>
              <a:endCxn id="437"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5B8A0BFD-7E9D-4B25-B417-DCF51DDA52DD}"/>
                </a:ext>
              </a:extLst>
            </p:cNvPr>
            <p:cNvCxnSpPr>
              <a:cxnSpLocks/>
              <a:endCxn id="437"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33" name="Oval 432">
              <a:extLst>
                <a:ext uri="{FF2B5EF4-FFF2-40B4-BE49-F238E27FC236}">
                  <a16:creationId xmlns:a16="http://schemas.microsoft.com/office/drawing/2014/main" id="{262F8CA6-0ACE-4B94-B93A-1114576EA092}"/>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9E5CF673-9B10-43C9-BEB4-11910C422351}"/>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CC8DC166-FD10-4A7D-9BF8-1FBB0A08040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id="{EA7CAB2F-1BAB-4B74-9E8A-D8633946D30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a16="http://schemas.microsoft.com/office/drawing/2014/main" id="{D8B37EF9-E928-457F-B5E4-A397792692E6}"/>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a:extLst>
                <a:ext uri="{FF2B5EF4-FFF2-40B4-BE49-F238E27FC236}">
                  <a16:creationId xmlns:a16="http://schemas.microsoft.com/office/drawing/2014/main" id="{13499771-83BD-4845-9584-20184AABC53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50FB317B-19D5-496F-8B64-E6599CFC43DF}"/>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0" name="Straight Connector 439">
              <a:extLst>
                <a:ext uri="{FF2B5EF4-FFF2-40B4-BE49-F238E27FC236}">
                  <a16:creationId xmlns:a16="http://schemas.microsoft.com/office/drawing/2014/main" id="{C5588227-0936-4794-B64C-7E3B055B0583}"/>
                </a:ext>
              </a:extLst>
            </p:cNvPr>
            <p:cNvCxnSpPr>
              <a:cxnSpLocks/>
              <a:stCxn id="439"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9CE0C9D-C1EB-4B8A-8EAA-30AC43E10C84}"/>
                </a:ext>
              </a:extLst>
            </p:cNvPr>
            <p:cNvCxnSpPr>
              <a:cxnSpLocks/>
              <a:stCxn id="435" idx="4"/>
              <a:endCxn id="436"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42" name="Oval 441">
              <a:extLst>
                <a:ext uri="{FF2B5EF4-FFF2-40B4-BE49-F238E27FC236}">
                  <a16:creationId xmlns:a16="http://schemas.microsoft.com/office/drawing/2014/main" id="{1145B869-42AC-48D1-A2D6-C9E2DF013C5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3" name="Straight Connector 442">
              <a:extLst>
                <a:ext uri="{FF2B5EF4-FFF2-40B4-BE49-F238E27FC236}">
                  <a16:creationId xmlns:a16="http://schemas.microsoft.com/office/drawing/2014/main" id="{41279562-33C3-456A-B014-21A1EE31ED39}"/>
                </a:ext>
              </a:extLst>
            </p:cNvPr>
            <p:cNvCxnSpPr>
              <a:cxnSpLocks/>
              <a:stCxn id="442" idx="3"/>
              <a:endCxn id="391"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E72AE42-943D-427D-9FFF-24011AEC2A4D}"/>
                </a:ext>
              </a:extLst>
            </p:cNvPr>
            <p:cNvCxnSpPr>
              <a:cxnSpLocks/>
              <a:stCxn id="442" idx="2"/>
              <a:endCxn id="27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50F5EA94-DDD0-49EF-B0AC-E9FD466BEB2F}"/>
                </a:ext>
              </a:extLst>
            </p:cNvPr>
            <p:cNvCxnSpPr>
              <a:cxnSpLocks/>
              <a:stCxn id="435" idx="7"/>
              <a:endCxn id="27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B03B9460-E61C-4905-A0D2-13D9F3ABC2BC}"/>
                </a:ext>
              </a:extLst>
            </p:cNvPr>
            <p:cNvCxnSpPr>
              <a:cxnSpLocks/>
              <a:endCxn id="435"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89" name="Chord 488">
              <a:extLst>
                <a:ext uri="{FF2B5EF4-FFF2-40B4-BE49-F238E27FC236}">
                  <a16:creationId xmlns:a16="http://schemas.microsoft.com/office/drawing/2014/main" id="{B48E1F4B-B05D-4EF5-B60A-7DF24FB0AEC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2" name="Straight Connector 491">
              <a:extLst>
                <a:ext uri="{FF2B5EF4-FFF2-40B4-BE49-F238E27FC236}">
                  <a16:creationId xmlns:a16="http://schemas.microsoft.com/office/drawing/2014/main" id="{8F6A7398-0615-4C2E-AD11-036208C72539}"/>
                </a:ext>
              </a:extLst>
            </p:cNvPr>
            <p:cNvCxnSpPr>
              <a:cxnSpLocks/>
              <a:stCxn id="438"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D0D4CA7-7C96-4E3A-BF6F-58119CC8E71C}"/>
                </a:ext>
              </a:extLst>
            </p:cNvPr>
            <p:cNvCxnSpPr>
              <a:cxnSpLocks/>
              <a:stCxn id="434" idx="6"/>
              <a:endCxn id="27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28DB31F4-4260-47C7-93D1-CFE9BFF26A34}"/>
                </a:ext>
              </a:extLst>
            </p:cNvPr>
            <p:cNvCxnSpPr>
              <a:cxnSpLocks/>
              <a:stCxn id="434" idx="5"/>
              <a:endCxn id="395"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283B6F5-2650-4588-BA36-9F2679035470}"/>
                </a:ext>
              </a:extLst>
            </p:cNvPr>
            <p:cNvCxnSpPr>
              <a:cxnSpLocks/>
              <a:stCxn id="278" idx="0"/>
              <a:endCxn id="434"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A7EA5F8D-FBD6-47A0-BD62-DC3409EFBF77}"/>
                </a:ext>
              </a:extLst>
            </p:cNvPr>
            <p:cNvCxnSpPr>
              <a:cxnSpLocks/>
              <a:stCxn id="439" idx="5"/>
              <a:endCxn id="396"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14E3D84B-C8ED-452F-8054-37C087758471}"/>
                </a:ext>
              </a:extLst>
            </p:cNvPr>
            <p:cNvCxnSpPr>
              <a:cxnSpLocks/>
              <a:stCxn id="391" idx="7"/>
              <a:endCxn id="27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31B9E3BA-1507-4D20-90EE-D67CD68FB68A}"/>
                </a:ext>
              </a:extLst>
            </p:cNvPr>
            <p:cNvCxnSpPr>
              <a:cxnSpLocks/>
              <a:stCxn id="297" idx="7"/>
              <a:endCxn id="442"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58E0857B-4F98-4D35-B11A-4F856EE983E3}"/>
                </a:ext>
              </a:extLst>
            </p:cNvPr>
            <p:cNvCxnSpPr>
              <a:cxnSpLocks/>
              <a:stCxn id="394" idx="7"/>
              <a:endCxn id="28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93FB0842-EE1C-49CB-9DAC-ED04C4F6A458}"/>
                </a:ext>
              </a:extLst>
            </p:cNvPr>
            <p:cNvCxnSpPr>
              <a:cxnSpLocks/>
              <a:stCxn id="394" idx="6"/>
              <a:endCxn id="442"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4E4F6425-6A0A-4BA1-B83C-B6A34636F088}"/>
                </a:ext>
              </a:extLst>
            </p:cNvPr>
            <p:cNvCxnSpPr>
              <a:cxnSpLocks/>
              <a:stCxn id="284" idx="0"/>
              <a:endCxn id="394"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E11A052F-6788-4719-8704-52ED1B156537}"/>
                </a:ext>
              </a:extLst>
            </p:cNvPr>
            <p:cNvCxnSpPr>
              <a:cxnSpLocks/>
              <a:stCxn id="567" idx="0"/>
              <a:endCxn id="56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A41C2A34-1AC5-49C4-9403-C188E32FF335}"/>
                </a:ext>
              </a:extLst>
            </p:cNvPr>
            <p:cNvCxnSpPr>
              <a:cxnSpLocks/>
              <a:stCxn id="292" idx="0"/>
              <a:endCxn id="56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284A6228-46F1-42EE-B3E5-B19C320CC6B7}"/>
                </a:ext>
              </a:extLst>
            </p:cNvPr>
            <p:cNvCxnSpPr>
              <a:cxnSpLocks/>
              <a:stCxn id="291" idx="0"/>
              <a:endCxn id="56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CBE7CCA-4E38-44BD-8AAE-A21E0CDCB91C}"/>
                </a:ext>
              </a:extLst>
            </p:cNvPr>
            <p:cNvCxnSpPr>
              <a:cxnSpLocks/>
              <a:stCxn id="394" idx="1"/>
              <a:endCxn id="56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B0C58F6D-843A-40C2-8C7D-8DB3E0065C49}"/>
                </a:ext>
              </a:extLst>
            </p:cNvPr>
            <p:cNvCxnSpPr>
              <a:cxnSpLocks/>
              <a:stCxn id="284" idx="0"/>
              <a:endCxn id="56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09A3FDCF-1492-43EA-BEA4-C46950864ACC}"/>
                </a:ext>
              </a:extLst>
            </p:cNvPr>
            <p:cNvCxnSpPr>
              <a:cxnSpLocks/>
              <a:stCxn id="568" idx="7"/>
              <a:endCxn id="56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566" name="Oval 565">
              <a:extLst>
                <a:ext uri="{FF2B5EF4-FFF2-40B4-BE49-F238E27FC236}">
                  <a16:creationId xmlns:a16="http://schemas.microsoft.com/office/drawing/2014/main" id="{7FA7E9B8-0FB9-4838-B373-C6FA3E98D01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D15BE985-1AA5-4A4A-8702-D210C650B9F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D0EBBB2B-36AF-42C3-B3D7-8A5CBE6F6D8A}"/>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4" name="Straight Connector 603">
              <a:extLst>
                <a:ext uri="{FF2B5EF4-FFF2-40B4-BE49-F238E27FC236}">
                  <a16:creationId xmlns:a16="http://schemas.microsoft.com/office/drawing/2014/main" id="{3EE13138-BBAE-461C-BF11-67AEDD0EA240}"/>
                </a:ext>
              </a:extLst>
            </p:cNvPr>
            <p:cNvCxnSpPr>
              <a:cxnSpLocks/>
              <a:stCxn id="289" idx="0"/>
              <a:endCxn id="56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D0C60D8F-5A35-42B6-8004-0359B1FA59C1}"/>
                </a:ext>
              </a:extLst>
            </p:cNvPr>
            <p:cNvCxnSpPr>
              <a:cxnSpLocks/>
              <a:endCxn id="28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11017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407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mp; Contents Layout">
    <p:spTree>
      <p:nvGrpSpPr>
        <p:cNvPr id="1" name=""/>
        <p:cNvGrpSpPr/>
        <p:nvPr/>
      </p:nvGrpSpPr>
      <p:grpSpPr>
        <a:xfrm>
          <a:off x="0" y="0"/>
          <a:ext cx="0" cy="0"/>
          <a:chOff x="0" y="0"/>
          <a:chExt cx="0" cy="0"/>
        </a:xfrm>
      </p:grpSpPr>
      <p:sp>
        <p:nvSpPr>
          <p:cNvPr id="5" name="Picture Placeholder 2"/>
          <p:cNvSpPr>
            <a:spLocks noGrp="1"/>
          </p:cNvSpPr>
          <p:nvPr>
            <p:ph type="pic" idx="10" hasCustomPrompt="1"/>
          </p:nvPr>
        </p:nvSpPr>
        <p:spPr>
          <a:xfrm>
            <a:off x="0" y="0"/>
            <a:ext cx="6096000" cy="685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373849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65B68A5-1A0D-4629-A391-F45CB58623B1}"/>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8" name="Straight Connector 7">
              <a:extLst>
                <a:ext uri="{FF2B5EF4-FFF2-40B4-BE49-F238E27FC236}">
                  <a16:creationId xmlns:a16="http://schemas.microsoft.com/office/drawing/2014/main" id="{F69C8F55-AB5F-4478-8A1E-A897E01F16E8}"/>
                </a:ext>
              </a:extLst>
            </p:cNvPr>
            <p:cNvCxnSpPr>
              <a:cxnSpLocks/>
              <a:stCxn id="71" idx="7"/>
              <a:endCxn id="6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A667D34-7080-464A-B079-AE8EF61916FB}"/>
                </a:ext>
              </a:extLst>
            </p:cNvPr>
            <p:cNvCxnSpPr>
              <a:cxnSpLocks/>
              <a:stCxn id="69" idx="4"/>
              <a:endCxn id="8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FED032-CE56-4602-9DBB-39F1C3BC302C}"/>
                </a:ext>
              </a:extLst>
            </p:cNvPr>
            <p:cNvCxnSpPr>
              <a:cxnSpLocks/>
              <a:stCxn id="74" idx="2"/>
              <a:endCxn id="8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DB2D11-1230-4F48-95E8-7D8A463C84D1}"/>
                </a:ext>
              </a:extLst>
            </p:cNvPr>
            <p:cNvCxnSpPr>
              <a:cxnSpLocks/>
              <a:stCxn id="88" idx="5"/>
              <a:endCxn id="7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D28A4-63E4-4E98-800E-20277A083A4A}"/>
                </a:ext>
              </a:extLst>
            </p:cNvPr>
            <p:cNvCxnSpPr>
              <a:cxnSpLocks/>
              <a:stCxn id="69" idx="5"/>
              <a:endCxn id="8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51F43B-6E88-424B-8063-8332F4777135}"/>
                </a:ext>
              </a:extLst>
            </p:cNvPr>
            <p:cNvCxnSpPr>
              <a:cxnSpLocks/>
              <a:stCxn id="74" idx="0"/>
              <a:endCxn id="8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5EF3DB-B762-4082-8204-2100AA80CCED}"/>
                </a:ext>
              </a:extLst>
            </p:cNvPr>
            <p:cNvCxnSpPr>
              <a:cxnSpLocks/>
              <a:stCxn id="88" idx="3"/>
              <a:endCxn id="8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22F1FB-EE4B-433F-91B0-B25294CC0FCA}"/>
                </a:ext>
              </a:extLst>
            </p:cNvPr>
            <p:cNvCxnSpPr>
              <a:cxnSpLocks/>
              <a:stCxn id="194" idx="7"/>
              <a:endCxn id="7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0CED0E-48DD-470B-9366-527079E702C4}"/>
                </a:ext>
              </a:extLst>
            </p:cNvPr>
            <p:cNvCxnSpPr>
              <a:cxnSpLocks/>
              <a:stCxn id="74" idx="7"/>
              <a:endCxn id="7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5CDB9D-563D-4087-80E6-6043B83EC512}"/>
                </a:ext>
              </a:extLst>
            </p:cNvPr>
            <p:cNvCxnSpPr>
              <a:cxnSpLocks/>
              <a:stCxn id="7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480C79-C143-45EA-811E-F3C2A4AA446B}"/>
                </a:ext>
              </a:extLst>
            </p:cNvPr>
            <p:cNvCxnSpPr>
              <a:cxnSpLocks/>
              <a:stCxn id="88" idx="6"/>
              <a:endCxn id="8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382167-B1B0-4B1C-8D31-C21E3DBE521E}"/>
                </a:ext>
              </a:extLst>
            </p:cNvPr>
            <p:cNvCxnSpPr>
              <a:cxnSpLocks/>
              <a:stCxn id="73" idx="0"/>
              <a:endCxn id="8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FE6EA8-886D-4906-A854-91ADAEA32BFA}"/>
                </a:ext>
              </a:extLst>
            </p:cNvPr>
            <p:cNvCxnSpPr>
              <a:cxnSpLocks/>
              <a:stCxn id="87" idx="6"/>
              <a:endCxn id="7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DBAEFA-8BFE-4B14-9F04-4D3BE1AD85E2}"/>
                </a:ext>
              </a:extLst>
            </p:cNvPr>
            <p:cNvCxnSpPr>
              <a:cxnSpLocks/>
              <a:stCxn id="75" idx="0"/>
              <a:endCxn id="7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5BB2B5-723C-4239-A1D8-92DC38E7281D}"/>
                </a:ext>
              </a:extLst>
            </p:cNvPr>
            <p:cNvCxnSpPr>
              <a:cxnSpLocks/>
              <a:stCxn id="78" idx="1"/>
              <a:endCxn id="7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6586A2-54F1-416F-BB19-F2E70B1581FB}"/>
                </a:ext>
              </a:extLst>
            </p:cNvPr>
            <p:cNvCxnSpPr>
              <a:cxnSpLocks/>
              <a:stCxn id="78" idx="0"/>
              <a:endCxn id="7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05E998-9952-4E9E-BA54-7C5EC2562AD8}"/>
                </a:ext>
              </a:extLst>
            </p:cNvPr>
            <p:cNvCxnSpPr>
              <a:cxnSpLocks/>
              <a:stCxn id="77" idx="2"/>
              <a:endCxn id="7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DB1C2C-DD63-45D1-8F56-9A5A46088805}"/>
                </a:ext>
              </a:extLst>
            </p:cNvPr>
            <p:cNvCxnSpPr>
              <a:cxnSpLocks/>
              <a:stCxn id="77" idx="7"/>
              <a:endCxn id="21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0F2346-F8D1-45E9-8253-660DECA2532B}"/>
                </a:ext>
              </a:extLst>
            </p:cNvPr>
            <p:cNvCxnSpPr>
              <a:cxnSpLocks/>
              <a:stCxn id="77" idx="6"/>
              <a:endCxn id="8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147CED-9995-4DF7-B14B-90EF113315C0}"/>
                </a:ext>
              </a:extLst>
            </p:cNvPr>
            <p:cNvCxnSpPr>
              <a:cxnSpLocks/>
              <a:stCxn id="84" idx="7"/>
              <a:endCxn id="8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2DA355-A2BA-4435-8D7B-2531073C7656}"/>
                </a:ext>
              </a:extLst>
            </p:cNvPr>
            <p:cNvCxnSpPr>
              <a:cxnSpLocks/>
              <a:stCxn id="70" idx="0"/>
              <a:endCxn id="6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C4B24E-A6BA-4AA8-9EE9-5DA1B0EF468B}"/>
                </a:ext>
              </a:extLst>
            </p:cNvPr>
            <p:cNvCxnSpPr>
              <a:cxnSpLocks/>
              <a:stCxn id="86" idx="2"/>
              <a:endCxn id="7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CC5EAE-C18E-49EF-9E75-4625B8B8071A}"/>
                </a:ext>
              </a:extLst>
            </p:cNvPr>
            <p:cNvCxnSpPr>
              <a:cxnSpLocks/>
              <a:stCxn id="73" idx="1"/>
              <a:endCxn id="7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113A0-24AB-42BE-9F57-DF6FCD54971B}"/>
                </a:ext>
              </a:extLst>
            </p:cNvPr>
            <p:cNvCxnSpPr>
              <a:cxnSpLocks/>
              <a:stCxn id="72" idx="7"/>
              <a:endCxn id="7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5D4DC-CE0E-42EA-BCFC-868036CF78AF}"/>
                </a:ext>
              </a:extLst>
            </p:cNvPr>
            <p:cNvCxnSpPr>
              <a:cxnSpLocks/>
              <a:stCxn id="71" idx="6"/>
              <a:endCxn id="7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1C3049-9514-453F-8143-182C7007B0E5}"/>
                </a:ext>
              </a:extLst>
            </p:cNvPr>
            <p:cNvCxnSpPr>
              <a:cxnSpLocks/>
              <a:stCxn id="91" idx="7"/>
              <a:endCxn id="7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C1C005-92F2-45D5-9C6D-2B15DFEBB885}"/>
                </a:ext>
              </a:extLst>
            </p:cNvPr>
            <p:cNvCxnSpPr>
              <a:cxnSpLocks/>
              <a:stCxn id="91" idx="6"/>
              <a:endCxn id="7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1650BB-A6A1-424F-80DF-62087E046F01}"/>
                </a:ext>
              </a:extLst>
            </p:cNvPr>
            <p:cNvCxnSpPr>
              <a:cxnSpLocks/>
              <a:stCxn id="9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441BA8-0F57-4FF4-9D35-BA57DC4E1346}"/>
                </a:ext>
              </a:extLst>
            </p:cNvPr>
            <p:cNvCxnSpPr>
              <a:cxnSpLocks/>
              <a:stCxn id="7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4F069C-F2CE-4656-BA7A-43BE121EA9D6}"/>
                </a:ext>
              </a:extLst>
            </p:cNvPr>
            <p:cNvCxnSpPr>
              <a:cxnSpLocks/>
              <a:stCxn id="7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F8F283-B356-49E0-B03A-45A5C3E42BB0}"/>
                </a:ext>
              </a:extLst>
            </p:cNvPr>
            <p:cNvCxnSpPr>
              <a:cxnSpLocks/>
              <a:stCxn id="7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FABF57A-DA50-4271-B30D-508534B28C48}"/>
                </a:ext>
              </a:extLst>
            </p:cNvPr>
            <p:cNvCxnSpPr>
              <a:cxnSpLocks/>
              <a:stCxn id="72" idx="6"/>
              <a:endCxn id="7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6839555-7A25-4F55-922B-D7C5B27E047E}"/>
                </a:ext>
              </a:extLst>
            </p:cNvPr>
            <p:cNvCxnSpPr>
              <a:cxnSpLocks/>
              <a:stCxn id="73" idx="6"/>
              <a:endCxn id="7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84317B-403A-4D73-BD40-64BE4E374093}"/>
                </a:ext>
              </a:extLst>
            </p:cNvPr>
            <p:cNvCxnSpPr>
              <a:cxnSpLocks/>
              <a:stCxn id="75" idx="2"/>
              <a:endCxn id="7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08BB30-379C-4720-A3D6-91E060C175D2}"/>
                </a:ext>
              </a:extLst>
            </p:cNvPr>
            <p:cNvCxnSpPr>
              <a:cxnSpLocks/>
              <a:stCxn id="96" idx="0"/>
              <a:endCxn id="7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FE1288-E26F-4EF8-9E6E-372326963D76}"/>
                </a:ext>
              </a:extLst>
            </p:cNvPr>
            <p:cNvCxnSpPr>
              <a:cxnSpLocks/>
              <a:endCxn id="7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25BA38-47CE-453D-89B8-8041CBF814FB}"/>
                </a:ext>
              </a:extLst>
            </p:cNvPr>
            <p:cNvCxnSpPr>
              <a:cxnSpLocks/>
              <a:stCxn id="96" idx="2"/>
              <a:endCxn id="7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3E25F9-43F3-4F26-8308-B7CA3657C570}"/>
                </a:ext>
              </a:extLst>
            </p:cNvPr>
            <p:cNvCxnSpPr>
              <a:cxnSpLocks/>
              <a:stCxn id="78" idx="2"/>
              <a:endCxn id="7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137453-6CD2-4C60-815F-D18659DE1047}"/>
                </a:ext>
              </a:extLst>
            </p:cNvPr>
            <p:cNvCxnSpPr>
              <a:cxnSpLocks/>
              <a:stCxn id="7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CC0865-289D-4C49-9A03-0165FAAEEC11}"/>
                </a:ext>
              </a:extLst>
            </p:cNvPr>
            <p:cNvCxnSpPr>
              <a:cxnSpLocks/>
              <a:stCxn id="7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ECFA58-F7E6-418A-860A-75C95F6D0388}"/>
                </a:ext>
              </a:extLst>
            </p:cNvPr>
            <p:cNvCxnSpPr>
              <a:cxnSpLocks/>
              <a:stCxn id="79" idx="2"/>
              <a:endCxn id="7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BC8607-6522-459A-995F-146C5422D175}"/>
                </a:ext>
              </a:extLst>
            </p:cNvPr>
            <p:cNvCxnSpPr>
              <a:cxnSpLocks/>
              <a:stCxn id="84" idx="4"/>
              <a:endCxn id="7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F66FBF-9FAD-4162-BE15-E2E7902D48C7}"/>
                </a:ext>
              </a:extLst>
            </p:cNvPr>
            <p:cNvCxnSpPr>
              <a:cxnSpLocks/>
              <a:stCxn id="83" idx="3"/>
              <a:endCxn id="7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0A140B-E4C5-426D-A455-4B5726530B55}"/>
                </a:ext>
              </a:extLst>
            </p:cNvPr>
            <p:cNvCxnSpPr>
              <a:cxnSpLocks/>
              <a:stCxn id="83" idx="2"/>
              <a:endCxn id="8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594E6BB-3828-4E90-9DB7-C5D38B90AA05}"/>
                </a:ext>
              </a:extLst>
            </p:cNvPr>
            <p:cNvCxnSpPr>
              <a:cxnSpLocks/>
              <a:stCxn id="83" idx="1"/>
              <a:endCxn id="8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06D0777-2294-4093-9058-028A9B9B5C31}"/>
                </a:ext>
              </a:extLst>
            </p:cNvPr>
            <p:cNvCxnSpPr>
              <a:cxnSpLocks/>
              <a:stCxn id="81" idx="1"/>
              <a:endCxn id="8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DF4E51-8B18-4C5E-ACD5-CA73D72F8E9B}"/>
                </a:ext>
              </a:extLst>
            </p:cNvPr>
            <p:cNvCxnSpPr>
              <a:cxnSpLocks/>
              <a:stCxn id="81" idx="0"/>
              <a:endCxn id="8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CE68EE-33DF-421A-AE42-A88CBA1F2E2C}"/>
                </a:ext>
              </a:extLst>
            </p:cNvPr>
            <p:cNvCxnSpPr>
              <a:cxnSpLocks/>
              <a:stCxn id="153" idx="7"/>
              <a:endCxn id="21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D8024A-DB61-4DC3-BF58-E9081A88F4D0}"/>
                </a:ext>
              </a:extLst>
            </p:cNvPr>
            <p:cNvCxnSpPr>
              <a:cxnSpLocks/>
              <a:endCxn id="8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5722A8-42EC-4047-9DA3-C43D42D5040C}"/>
                </a:ext>
              </a:extLst>
            </p:cNvPr>
            <p:cNvCxnSpPr>
              <a:cxnSpLocks/>
              <a:stCxn id="153" idx="0"/>
              <a:endCxn id="21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34055-8562-48CB-88AF-13E934B8231A}"/>
                </a:ext>
              </a:extLst>
            </p:cNvPr>
            <p:cNvCxnSpPr>
              <a:cxnSpLocks/>
              <a:stCxn id="165" idx="0"/>
              <a:endCxn id="21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0464BB-18C6-455D-95F7-CB95C5A83D63}"/>
                </a:ext>
              </a:extLst>
            </p:cNvPr>
            <p:cNvCxnSpPr>
              <a:cxnSpLocks/>
              <a:stCxn id="165" idx="1"/>
              <a:endCxn id="8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0C5C4-5B2F-4041-915B-E6266FF63FF1}"/>
                </a:ext>
              </a:extLst>
            </p:cNvPr>
            <p:cNvCxnSpPr>
              <a:cxnSpLocks/>
              <a:stCxn id="82" idx="2"/>
              <a:endCxn id="8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D1D8A5-D718-4936-96BB-E04312468FAC}"/>
                </a:ext>
              </a:extLst>
            </p:cNvPr>
            <p:cNvCxnSpPr>
              <a:cxnSpLocks/>
              <a:stCxn id="81" idx="2"/>
              <a:endCxn id="8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B3FA5B-FD61-4D0C-A1FD-966B61A4A0CC}"/>
                </a:ext>
              </a:extLst>
            </p:cNvPr>
            <p:cNvCxnSpPr>
              <a:cxnSpLocks/>
              <a:stCxn id="80" idx="1"/>
              <a:endCxn id="8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A9FA3-A5D3-4F75-B2FF-CC03FD20B0B8}"/>
                </a:ext>
              </a:extLst>
            </p:cNvPr>
            <p:cNvCxnSpPr>
              <a:cxnSpLocks/>
              <a:stCxn id="80" idx="3"/>
              <a:endCxn id="9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D6E2170-672C-4323-9BD4-7C914A8D3FE1}"/>
                </a:ext>
              </a:extLst>
            </p:cNvPr>
            <p:cNvCxnSpPr>
              <a:cxnSpLocks/>
              <a:stCxn id="83" idx="4"/>
              <a:endCxn id="9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E0224F8-56E2-4348-9C44-BFFFAE8D3BD2}"/>
                </a:ext>
              </a:extLst>
            </p:cNvPr>
            <p:cNvCxnSpPr>
              <a:cxnSpLocks/>
              <a:stCxn id="79" idx="5"/>
              <a:endCxn id="9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518D86-131C-43F4-8CC3-0E332BDD6987}"/>
                </a:ext>
              </a:extLst>
            </p:cNvPr>
            <p:cNvCxnSpPr>
              <a:cxnSpLocks/>
              <a:stCxn id="80" idx="7"/>
              <a:endCxn id="8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6DBFD56-C983-4980-BA98-0300F3E0BA7D}"/>
                </a:ext>
              </a:extLst>
            </p:cNvPr>
            <p:cNvCxnSpPr>
              <a:cxnSpLocks/>
              <a:stCxn id="78" idx="7"/>
              <a:endCxn id="8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0EC1F2-EA36-47D1-A09C-6F503CE81DF4}"/>
                </a:ext>
              </a:extLst>
            </p:cNvPr>
            <p:cNvCxnSpPr>
              <a:cxnSpLocks/>
              <a:endCxn id="8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17CF5E44-2E21-49E0-952F-39142C621C7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F7D99BB-841E-4C36-810A-60D9A6CB468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A0099CD-DCBC-48FD-A2B4-C8377F450AF4}"/>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69200EE-057D-4471-A7DF-CC85320D2FE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2D47DB6-0FC1-490E-ABB8-09B36814703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9AC2336-C83A-4F7E-938C-6A72B5B07FB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5D5977E-4917-4BAC-BCCB-4F0B35BF06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E14A5A5-1C41-4B74-BE6D-A05319B2627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B058324-E391-4C56-B365-801B71400E6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AE49F41-91C8-430D-89FD-3031DC80D6B8}"/>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11B798F-2551-4D6A-9C15-6F32B5249F9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045CEDE-1DCE-4307-B6FB-9D2C286A12A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DF27C67-A54A-4C08-841F-842D3FA7B4E4}"/>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40265A9-6A77-4D96-A3F9-1DC8578AC0D7}"/>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AD3D192-347C-49CD-98C4-B6C91CB8F2C8}"/>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362B423-F9FB-44A2-B706-DA576E1094F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71740D5-75D8-4752-B6D4-C7A951D1A363}"/>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4541F7D-3FF4-465F-B87F-32DB5CC9E150}"/>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7BA4584-2EFB-4A5C-91B7-74DD1237F53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C770977-D442-473C-9CD2-9F58CDB3C779}"/>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C3463333-7624-4576-93F2-5B93BDC87ADB}"/>
                </a:ext>
              </a:extLst>
            </p:cNvPr>
            <p:cNvCxnSpPr>
              <a:cxnSpLocks/>
              <a:stCxn id="88" idx="2"/>
              <a:endCxn id="7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0541D5E-084B-4A36-A768-7395902E2F74}"/>
                </a:ext>
              </a:extLst>
            </p:cNvPr>
            <p:cNvCxnSpPr>
              <a:cxnSpLocks/>
              <a:stCxn id="71" idx="4"/>
              <a:endCxn id="7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7F60CBB-6FAB-44B4-9223-B9B26619C7C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0D6FF60E-F2BC-4C1C-BB93-8B378F709316}"/>
                </a:ext>
              </a:extLst>
            </p:cNvPr>
            <p:cNvCxnSpPr>
              <a:cxnSpLocks/>
              <a:stCxn id="9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C3D58D-BB39-468F-879E-BD195E600F8E}"/>
                </a:ext>
              </a:extLst>
            </p:cNvPr>
            <p:cNvCxnSpPr>
              <a:cxnSpLocks/>
              <a:stCxn id="9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561494-3D15-4E31-AB35-92D964FA8A10}"/>
                </a:ext>
              </a:extLst>
            </p:cNvPr>
            <p:cNvCxnSpPr>
              <a:cxnSpLocks/>
              <a:stCxn id="9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5E7F229-D802-4DB1-B858-A24CC7D0AD23}"/>
                </a:ext>
              </a:extLst>
            </p:cNvPr>
            <p:cNvCxnSpPr>
              <a:cxnSpLocks/>
              <a:endCxn id="7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6" name="Chord 95">
              <a:extLst>
                <a:ext uri="{FF2B5EF4-FFF2-40B4-BE49-F238E27FC236}">
                  <a16:creationId xmlns:a16="http://schemas.microsoft.com/office/drawing/2014/main" id="{8744E469-F725-4A40-923A-E8B608BAFD9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hord 96">
              <a:extLst>
                <a:ext uri="{FF2B5EF4-FFF2-40B4-BE49-F238E27FC236}">
                  <a16:creationId xmlns:a16="http://schemas.microsoft.com/office/drawing/2014/main" id="{DEC433C4-12C2-48DB-8FF8-516F829A32C0}"/>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C159EC0-A2AD-4201-A027-3823A009AE93}"/>
                </a:ext>
              </a:extLst>
            </p:cNvPr>
            <p:cNvCxnSpPr>
              <a:cxnSpLocks/>
              <a:stCxn id="96" idx="1"/>
              <a:endCxn id="7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C19D577-784E-4E7C-BBEE-F476821103A8}"/>
                </a:ext>
              </a:extLst>
            </p:cNvPr>
            <p:cNvCxnSpPr>
              <a:cxnSpLocks/>
              <a:endCxn id="15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C9508EC-09F7-49D8-9A0A-83F2AB46BE4F}"/>
                </a:ext>
              </a:extLst>
            </p:cNvPr>
            <p:cNvCxnSpPr>
              <a:cxnSpLocks/>
              <a:endCxn id="16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D68CB2-2F76-43D2-9B7B-558AD037ABA0}"/>
                </a:ext>
              </a:extLst>
            </p:cNvPr>
            <p:cNvCxnSpPr>
              <a:cxnSpLocks/>
              <a:stCxn id="150" idx="0"/>
              <a:endCxn id="16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B6F817F-2941-4DA8-981A-CFBD54461A3F}"/>
                </a:ext>
              </a:extLst>
            </p:cNvPr>
            <p:cNvCxnSpPr>
              <a:cxnSpLocks/>
              <a:stCxn id="216" idx="2"/>
              <a:endCxn id="15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0F03842-7C39-4C2A-AE7E-6034C6E67B54}"/>
                </a:ext>
              </a:extLst>
            </p:cNvPr>
            <p:cNvCxnSpPr>
              <a:cxnSpLocks/>
              <a:stCxn id="150" idx="7"/>
              <a:endCxn id="15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571128D-9CB7-42A2-A347-1DBF1E8DF706}"/>
                </a:ext>
              </a:extLst>
            </p:cNvPr>
            <p:cNvCxnSpPr>
              <a:cxnSpLocks/>
              <a:endCxn id="16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89AB889-2C82-4580-9C9C-9004C5DAD5C4}"/>
                </a:ext>
              </a:extLst>
            </p:cNvPr>
            <p:cNvCxnSpPr>
              <a:cxnSpLocks/>
              <a:stCxn id="165" idx="6"/>
              <a:endCxn id="15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326075-8BF6-4AF0-9DAB-6A1696CDEB0B}"/>
                </a:ext>
              </a:extLst>
            </p:cNvPr>
            <p:cNvCxnSpPr>
              <a:cxnSpLocks/>
              <a:stCxn id="151" idx="0"/>
              <a:endCxn id="15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061A4C-9B3B-4E89-AE59-3CB1559EC1AC}"/>
                </a:ext>
              </a:extLst>
            </p:cNvPr>
            <p:cNvCxnSpPr>
              <a:cxnSpLocks/>
              <a:stCxn id="154" idx="1"/>
              <a:endCxn id="15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06E4AAF-A421-4D5C-966D-856A44868D31}"/>
                </a:ext>
              </a:extLst>
            </p:cNvPr>
            <p:cNvCxnSpPr>
              <a:cxnSpLocks/>
              <a:stCxn id="154" idx="0"/>
              <a:endCxn id="15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005EEC3-AC89-408C-A5EF-1E47FB595366}"/>
                </a:ext>
              </a:extLst>
            </p:cNvPr>
            <p:cNvCxnSpPr>
              <a:cxnSpLocks/>
              <a:stCxn id="153" idx="2"/>
              <a:endCxn id="15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C3E8222-BB5D-4DB2-8851-A73F986F1DA1}"/>
                </a:ext>
              </a:extLst>
            </p:cNvPr>
            <p:cNvCxnSpPr>
              <a:cxnSpLocks/>
              <a:stCxn id="153" idx="7"/>
              <a:endCxn id="16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50799B-9BAD-4164-9ABF-2C32EEAADA70}"/>
                </a:ext>
              </a:extLst>
            </p:cNvPr>
            <p:cNvCxnSpPr>
              <a:cxnSpLocks/>
              <a:stCxn id="153" idx="6"/>
              <a:endCxn id="16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CB45B44-DE41-492A-B3E1-66220407B79A}"/>
                </a:ext>
              </a:extLst>
            </p:cNvPr>
            <p:cNvCxnSpPr>
              <a:cxnSpLocks/>
              <a:stCxn id="160" idx="7"/>
              <a:endCxn id="16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B9C69DC-EBA9-4E77-9FCF-ACAB2088705E}"/>
                </a:ext>
              </a:extLst>
            </p:cNvPr>
            <p:cNvCxnSpPr>
              <a:cxnSpLocks/>
              <a:stCxn id="217" idx="1"/>
              <a:endCxn id="15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4E41B96-1FB5-4C10-B035-0C908E0A65B4}"/>
                </a:ext>
              </a:extLst>
            </p:cNvPr>
            <p:cNvCxnSpPr>
              <a:cxnSpLocks/>
              <a:endCxn id="15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1ADD220-3CD6-4C54-9D7C-65A8EF667C24}"/>
                </a:ext>
              </a:extLst>
            </p:cNvPr>
            <p:cNvCxnSpPr>
              <a:cxnSpLocks/>
              <a:stCxn id="151" idx="2"/>
              <a:endCxn id="15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ECCDFA4-A099-47D8-BCBB-AD5600F3F497}"/>
                </a:ext>
              </a:extLst>
            </p:cNvPr>
            <p:cNvCxnSpPr>
              <a:cxnSpLocks/>
              <a:stCxn id="166" idx="0"/>
              <a:endCxn id="15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C53DA36-2147-4FD7-9BFA-95DB7732D529}"/>
                </a:ext>
              </a:extLst>
            </p:cNvPr>
            <p:cNvCxnSpPr>
              <a:cxnSpLocks/>
              <a:endCxn id="15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4E4D205-2440-4B6A-811C-21CC9F502C9B}"/>
                </a:ext>
              </a:extLst>
            </p:cNvPr>
            <p:cNvCxnSpPr>
              <a:cxnSpLocks/>
              <a:stCxn id="166" idx="2"/>
              <a:endCxn id="15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8A17320-AD7D-419E-AC84-603DA2FBB91D}"/>
                </a:ext>
              </a:extLst>
            </p:cNvPr>
            <p:cNvCxnSpPr>
              <a:cxnSpLocks/>
              <a:stCxn id="154" idx="2"/>
              <a:endCxn id="15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981F5EA-0616-4311-BFC0-98D16CA0224E}"/>
                </a:ext>
              </a:extLst>
            </p:cNvPr>
            <p:cNvCxnSpPr>
              <a:cxnSpLocks/>
              <a:stCxn id="15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763604C-D3F9-4428-8620-8B0685147620}"/>
                </a:ext>
              </a:extLst>
            </p:cNvPr>
            <p:cNvCxnSpPr>
              <a:cxnSpLocks/>
              <a:stCxn id="15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980E1B7-617D-48C6-BA81-422C40CF5C92}"/>
                </a:ext>
              </a:extLst>
            </p:cNvPr>
            <p:cNvCxnSpPr>
              <a:cxnSpLocks/>
              <a:stCxn id="155" idx="2"/>
              <a:endCxn id="15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3D58B72-21EE-470D-A7DD-271F957E2A9D}"/>
                </a:ext>
              </a:extLst>
            </p:cNvPr>
            <p:cNvCxnSpPr>
              <a:cxnSpLocks/>
              <a:stCxn id="160" idx="4"/>
              <a:endCxn id="15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D24E87-B765-4C1F-95D1-D1AEB986D72B}"/>
                </a:ext>
              </a:extLst>
            </p:cNvPr>
            <p:cNvCxnSpPr>
              <a:cxnSpLocks/>
              <a:stCxn id="159" idx="3"/>
              <a:endCxn id="15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7CBFEA-1A7F-44CB-9953-4A1321023BF5}"/>
                </a:ext>
              </a:extLst>
            </p:cNvPr>
            <p:cNvCxnSpPr>
              <a:cxnSpLocks/>
              <a:stCxn id="159" idx="2"/>
              <a:endCxn id="16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492CF9-5B47-448A-A45B-F314A8D9DC8F}"/>
                </a:ext>
              </a:extLst>
            </p:cNvPr>
            <p:cNvCxnSpPr>
              <a:cxnSpLocks/>
              <a:stCxn id="159" idx="1"/>
              <a:endCxn id="16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0BAA443-A8DA-4734-A8DB-CDEF0331D57A}"/>
                </a:ext>
              </a:extLst>
            </p:cNvPr>
            <p:cNvCxnSpPr>
              <a:cxnSpLocks/>
              <a:stCxn id="157" idx="1"/>
              <a:endCxn id="16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8DFF05-6489-49AB-8B0B-643FAA2322BD}"/>
                </a:ext>
              </a:extLst>
            </p:cNvPr>
            <p:cNvCxnSpPr>
              <a:cxnSpLocks/>
              <a:stCxn id="157" idx="0"/>
              <a:endCxn id="15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597727D-D2C1-44EE-982C-A56F6995ED81}"/>
                </a:ext>
              </a:extLst>
            </p:cNvPr>
            <p:cNvCxnSpPr>
              <a:cxnSpLocks/>
              <a:stCxn id="163" idx="0"/>
              <a:endCxn id="16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4FB929-F00B-4430-AC83-78D08B8B85F7}"/>
                </a:ext>
              </a:extLst>
            </p:cNvPr>
            <p:cNvCxnSpPr>
              <a:cxnSpLocks/>
              <a:stCxn id="191" idx="7"/>
              <a:endCxn id="16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24089F7-A8A8-4BD9-90EB-3397569D0F78}"/>
                </a:ext>
              </a:extLst>
            </p:cNvPr>
            <p:cNvCxnSpPr>
              <a:cxnSpLocks/>
              <a:endCxn id="16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CFA555-620B-4F0B-B6EB-D73C89C6BD10}"/>
                </a:ext>
              </a:extLst>
            </p:cNvPr>
            <p:cNvCxnSpPr>
              <a:cxnSpLocks/>
              <a:stCxn id="190" idx="5"/>
              <a:endCxn id="16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14121CF-81CE-430E-B9EA-24CE01343D05}"/>
                </a:ext>
              </a:extLst>
            </p:cNvPr>
            <p:cNvCxnSpPr>
              <a:cxnSpLocks/>
              <a:endCxn id="16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C8D0BB-5A19-4C5D-989F-645606FA1C30}"/>
                </a:ext>
              </a:extLst>
            </p:cNvPr>
            <p:cNvCxnSpPr>
              <a:cxnSpLocks/>
              <a:stCxn id="16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BD80411-850D-47E5-96AE-9C5718309975}"/>
                </a:ext>
              </a:extLst>
            </p:cNvPr>
            <p:cNvCxnSpPr>
              <a:cxnSpLocks/>
              <a:stCxn id="164" idx="3"/>
              <a:endCxn id="15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56A89C1-02DC-44A3-92B6-CA04572C6654}"/>
                </a:ext>
              </a:extLst>
            </p:cNvPr>
            <p:cNvCxnSpPr>
              <a:cxnSpLocks/>
              <a:stCxn id="164" idx="1"/>
              <a:endCxn id="15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CA223B8-6D44-4D5F-A81D-F9CECFAA3CC3}"/>
                </a:ext>
              </a:extLst>
            </p:cNvPr>
            <p:cNvCxnSpPr>
              <a:cxnSpLocks/>
              <a:stCxn id="163" idx="2"/>
              <a:endCxn id="15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7B36F01-8777-429E-85D3-111AF61CAF46}"/>
                </a:ext>
              </a:extLst>
            </p:cNvPr>
            <p:cNvCxnSpPr>
              <a:cxnSpLocks/>
              <a:stCxn id="162" idx="3"/>
              <a:endCxn id="15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4964E49-CEE8-47FD-9334-48EEDDB174D3}"/>
                </a:ext>
              </a:extLst>
            </p:cNvPr>
            <p:cNvCxnSpPr>
              <a:cxnSpLocks/>
              <a:stCxn id="162" idx="2"/>
              <a:endCxn id="15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08F64A-10DF-4871-BFC2-4DA455925ABD}"/>
                </a:ext>
              </a:extLst>
            </p:cNvPr>
            <p:cNvCxnSpPr>
              <a:cxnSpLocks/>
              <a:stCxn id="158" idx="1"/>
              <a:endCxn id="16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2EB4C4-6A5A-4BE6-8F66-5551FF7C0361}"/>
                </a:ext>
              </a:extLst>
            </p:cNvPr>
            <p:cNvCxnSpPr>
              <a:cxnSpLocks/>
              <a:stCxn id="157" idx="2"/>
              <a:endCxn id="15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BE39991-4B44-4157-A44E-75654CF02B92}"/>
                </a:ext>
              </a:extLst>
            </p:cNvPr>
            <p:cNvCxnSpPr>
              <a:cxnSpLocks/>
              <a:stCxn id="156" idx="1"/>
              <a:endCxn id="15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83E32E7-C7D6-4654-AC46-14BE3FCD0414}"/>
                </a:ext>
              </a:extLst>
            </p:cNvPr>
            <p:cNvCxnSpPr>
              <a:cxnSpLocks/>
              <a:stCxn id="156" idx="3"/>
              <a:endCxn id="16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7160883-148E-47DB-A82C-441CF123C7C6}"/>
                </a:ext>
              </a:extLst>
            </p:cNvPr>
            <p:cNvCxnSpPr>
              <a:cxnSpLocks/>
              <a:stCxn id="159" idx="4"/>
              <a:endCxn id="16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E02E5E-5C64-4B53-874C-D52FCED2DBA2}"/>
                </a:ext>
              </a:extLst>
            </p:cNvPr>
            <p:cNvCxnSpPr>
              <a:cxnSpLocks/>
              <a:stCxn id="155" idx="5"/>
              <a:endCxn id="16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7759CCC-EEDC-44F7-BF21-2F2806CED068}"/>
                </a:ext>
              </a:extLst>
            </p:cNvPr>
            <p:cNvCxnSpPr>
              <a:cxnSpLocks/>
              <a:stCxn id="156" idx="7"/>
              <a:endCxn id="15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815A91-B443-4320-B53F-5F9F616DD7D6}"/>
                </a:ext>
              </a:extLst>
            </p:cNvPr>
            <p:cNvCxnSpPr>
              <a:cxnSpLocks/>
              <a:stCxn id="154" idx="7"/>
              <a:endCxn id="16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2F00E5F-A512-4FE2-A44D-50AFDD751C90}"/>
                </a:ext>
              </a:extLst>
            </p:cNvPr>
            <p:cNvCxnSpPr>
              <a:cxnSpLocks/>
              <a:endCxn id="15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9C71331-10AA-45E8-BB24-11D9225B4E6F}"/>
                </a:ext>
              </a:extLst>
            </p:cNvPr>
            <p:cNvCxnSpPr>
              <a:cxnSpLocks/>
              <a:stCxn id="164" idx="7"/>
              <a:endCxn id="16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36D2D771-68E2-4E11-9406-F0140CCDCB1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95335C5-65F4-445C-BFFC-F530BFC3632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30CA48A-40B6-4103-83C0-338B86B70845}"/>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888DCAE-287D-4428-941C-DB3C0975EE3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0820BED-03EE-4DEA-843A-1A5907695A5F}"/>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53A4B23-308A-4DE9-9B63-3107AD5D366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0103224-44E5-419B-B917-EC922E6B198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1E02B6D-712D-4439-8DA7-5CF801B02D7D}"/>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B7F0DCA3-8149-45E9-AC18-B3C380A82498}"/>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2E459C2C-BAB8-4D48-A49F-2555292CADD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59BCB69-5746-47ED-A0E5-4FFA9DB2DC03}"/>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7DD77568-94B0-4C5A-B35E-3658D4EFE37F}"/>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E493C9C2-2F67-4436-8770-462C82E92ED3}"/>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D7D5D23-B798-49B5-B4D6-EE559BA22DAF}"/>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262ACE96-126A-47F7-959D-7155259D313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D3590B8-F2B7-4403-8401-FB5873A4BA7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hord 165">
              <a:extLst>
                <a:ext uri="{FF2B5EF4-FFF2-40B4-BE49-F238E27FC236}">
                  <a16:creationId xmlns:a16="http://schemas.microsoft.com/office/drawing/2014/main" id="{14E51465-AE4D-4E9B-BAF1-A18351C3A6B9}"/>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hord 166">
              <a:extLst>
                <a:ext uri="{FF2B5EF4-FFF2-40B4-BE49-F238E27FC236}">
                  <a16:creationId xmlns:a16="http://schemas.microsoft.com/office/drawing/2014/main" id="{C4B6D497-A88B-44C2-8254-4568065BDF61}"/>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A9CFEE19-765E-4C64-A14E-C4DA3555F020}"/>
                </a:ext>
              </a:extLst>
            </p:cNvPr>
            <p:cNvCxnSpPr>
              <a:cxnSpLocks/>
              <a:stCxn id="166" idx="1"/>
              <a:endCxn id="15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C5E669-7A85-486A-9E23-0A64A980DEE9}"/>
                </a:ext>
              </a:extLst>
            </p:cNvPr>
            <p:cNvCxnSpPr>
              <a:cxnSpLocks/>
              <a:stCxn id="188" idx="6"/>
              <a:endCxn id="16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5153AB-0CAA-46C1-8BD9-B3077EB459C3}"/>
                </a:ext>
              </a:extLst>
            </p:cNvPr>
            <p:cNvCxnSpPr>
              <a:cxnSpLocks/>
              <a:stCxn id="185" idx="4"/>
              <a:endCxn id="19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200F5B4-D5BF-40E2-922F-7758D731D5F7}"/>
                </a:ext>
              </a:extLst>
            </p:cNvPr>
            <p:cNvCxnSpPr>
              <a:cxnSpLocks/>
              <a:stCxn id="191" idx="4"/>
              <a:endCxn id="19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C7CDDED-9AA9-44EB-9C8A-9BCD5228C53E}"/>
                </a:ext>
              </a:extLst>
            </p:cNvPr>
            <p:cNvCxnSpPr>
              <a:cxnSpLocks/>
              <a:stCxn id="18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6428911-4491-4FDF-BC7B-38D77A1ECE1F}"/>
                </a:ext>
              </a:extLst>
            </p:cNvPr>
            <p:cNvCxnSpPr>
              <a:cxnSpLocks/>
              <a:stCxn id="189" idx="0"/>
              <a:endCxn id="19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49BB463-C0D1-4EA2-AA7E-3BB9C4799442}"/>
                </a:ext>
              </a:extLst>
            </p:cNvPr>
            <p:cNvCxnSpPr>
              <a:cxnSpLocks/>
              <a:stCxn id="199" idx="1"/>
              <a:endCxn id="18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143CA2-E388-42AE-B8B5-01B11EA40A53}"/>
                </a:ext>
              </a:extLst>
            </p:cNvPr>
            <p:cNvCxnSpPr>
              <a:cxnSpLocks/>
              <a:stCxn id="190" idx="2"/>
              <a:endCxn id="19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177AC-402E-47F5-932A-27AFC4F92F84}"/>
                </a:ext>
              </a:extLst>
            </p:cNvPr>
            <p:cNvCxnSpPr>
              <a:cxnSpLocks/>
              <a:stCxn id="18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31032A-E3A0-415F-8B7B-4E8C875039A8}"/>
                </a:ext>
              </a:extLst>
            </p:cNvPr>
            <p:cNvCxnSpPr>
              <a:cxnSpLocks/>
              <a:stCxn id="162" idx="1"/>
              <a:endCxn id="6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F3A34D3-B2D7-49CF-B538-961D81F20608}"/>
                </a:ext>
              </a:extLst>
            </p:cNvPr>
            <p:cNvCxnSpPr>
              <a:cxnSpLocks/>
              <a:stCxn id="187" idx="6"/>
              <a:endCxn id="18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2BE3332-3913-4901-A7A6-A5C1E1767A9C}"/>
                </a:ext>
              </a:extLst>
            </p:cNvPr>
            <p:cNvCxnSpPr>
              <a:cxnSpLocks/>
              <a:stCxn id="185" idx="7"/>
              <a:endCxn id="18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3C962D8-AD7A-4BF3-9836-4DB5F61CAC52}"/>
                </a:ext>
              </a:extLst>
            </p:cNvPr>
            <p:cNvCxnSpPr>
              <a:cxnSpLocks/>
              <a:stCxn id="185" idx="5"/>
              <a:endCxn id="18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704F307-4B3F-4234-9016-83AAE67CE1AC}"/>
                </a:ext>
              </a:extLst>
            </p:cNvPr>
            <p:cNvCxnSpPr>
              <a:cxnSpLocks/>
              <a:stCxn id="186" idx="3"/>
              <a:endCxn id="18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23B5D4D-4005-430E-9D51-6BC86DE9B4FE}"/>
                </a:ext>
              </a:extLst>
            </p:cNvPr>
            <p:cNvCxnSpPr>
              <a:cxnSpLocks/>
              <a:stCxn id="188" idx="4"/>
              <a:endCxn id="19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2E15A8D-A718-4073-9D7F-949F46729E5B}"/>
                </a:ext>
              </a:extLst>
            </p:cNvPr>
            <p:cNvCxnSpPr>
              <a:cxnSpLocks/>
              <a:stCxn id="164" idx="2"/>
              <a:endCxn id="18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A07AB77-FFD8-4EEB-94EB-B30F86FD75A8}"/>
                </a:ext>
              </a:extLst>
            </p:cNvPr>
            <p:cNvCxnSpPr>
              <a:cxnSpLocks/>
              <a:endCxn id="18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58DCF9DA-F42D-4A06-BF48-BD1A437E5CE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96C5296-F383-4966-9C58-E1C3982660C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C14F01D-6ACE-4EE3-800A-A40018E002DD}"/>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81D8FD68-8216-40CF-B4C9-10FA6D3422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93D7D2AF-25E3-45FD-9DBD-1F3B62D6DDD2}"/>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F420EB2-F0A7-4A5D-AC6E-BEC1CCB2558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91D0D4C-1B40-41C0-B4EF-808F92144CC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CA67D946-A70A-48D4-AC38-9A9C52912197}"/>
                </a:ext>
              </a:extLst>
            </p:cNvPr>
            <p:cNvCxnSpPr>
              <a:cxnSpLocks/>
              <a:stCxn id="19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6447A79-E843-4416-8BC9-5B224F613625}"/>
                </a:ext>
              </a:extLst>
            </p:cNvPr>
            <p:cNvCxnSpPr>
              <a:cxnSpLocks/>
              <a:stCxn id="187" idx="4"/>
              <a:endCxn id="18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89E8B336-C63C-4453-8B59-1B16EC94ECD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491FB3E0-1055-4E3B-AB6C-EEC0D18126C6}"/>
                </a:ext>
              </a:extLst>
            </p:cNvPr>
            <p:cNvCxnSpPr>
              <a:cxnSpLocks/>
              <a:stCxn id="194" idx="3"/>
              <a:endCxn id="15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18B7083-7C8F-4CBF-96AB-CBA24AA6291C}"/>
                </a:ext>
              </a:extLst>
            </p:cNvPr>
            <p:cNvCxnSpPr>
              <a:cxnSpLocks/>
              <a:stCxn id="194" idx="2"/>
              <a:endCxn id="6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69A5E5F-F1E2-4737-818F-EC1BB5DE0BD8}"/>
                </a:ext>
              </a:extLst>
            </p:cNvPr>
            <p:cNvCxnSpPr>
              <a:cxnSpLocks/>
              <a:stCxn id="187" idx="7"/>
              <a:endCxn id="7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46EC880-29C1-4AAA-A109-4164AD5518FE}"/>
                </a:ext>
              </a:extLst>
            </p:cNvPr>
            <p:cNvCxnSpPr>
              <a:cxnSpLocks/>
              <a:endCxn id="18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9" name="Chord 198">
              <a:extLst>
                <a:ext uri="{FF2B5EF4-FFF2-40B4-BE49-F238E27FC236}">
                  <a16:creationId xmlns:a16="http://schemas.microsoft.com/office/drawing/2014/main" id="{A82A9FC3-9C20-47A8-A879-C890E83EE02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5B218041-5D63-4449-A4E9-21E666DAA903}"/>
                </a:ext>
              </a:extLst>
            </p:cNvPr>
            <p:cNvCxnSpPr>
              <a:cxnSpLocks/>
              <a:stCxn id="19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CC3ABBF-4FA4-407D-B433-AD90776804DD}"/>
                </a:ext>
              </a:extLst>
            </p:cNvPr>
            <p:cNvCxnSpPr>
              <a:cxnSpLocks/>
              <a:stCxn id="186" idx="6"/>
              <a:endCxn id="6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7FBD700-E065-46F7-8316-C0C3817445FC}"/>
                </a:ext>
              </a:extLst>
            </p:cNvPr>
            <p:cNvCxnSpPr>
              <a:cxnSpLocks/>
              <a:stCxn id="186" idx="5"/>
              <a:endCxn id="16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BC1ED78-BEAD-48CC-8A06-66A53E575C8C}"/>
                </a:ext>
              </a:extLst>
            </p:cNvPr>
            <p:cNvCxnSpPr>
              <a:cxnSpLocks/>
              <a:stCxn id="71" idx="0"/>
              <a:endCxn id="18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17A5493B-1E14-4FD0-9A0C-E19ADC51A2AE}"/>
                </a:ext>
              </a:extLst>
            </p:cNvPr>
            <p:cNvCxnSpPr>
              <a:cxnSpLocks/>
              <a:stCxn id="191" idx="5"/>
              <a:endCxn id="16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58D19EA-8EE2-44FE-AAA8-E73C59D1708D}"/>
                </a:ext>
              </a:extLst>
            </p:cNvPr>
            <p:cNvCxnSpPr>
              <a:cxnSpLocks/>
              <a:stCxn id="158" idx="7"/>
              <a:endCxn id="6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39E612E-BC0F-435B-9FCE-F2B34F5E3B6C}"/>
                </a:ext>
              </a:extLst>
            </p:cNvPr>
            <p:cNvCxnSpPr>
              <a:cxnSpLocks/>
              <a:stCxn id="87" idx="7"/>
              <a:endCxn id="19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9EECAFC-9672-419C-A6E6-D4C1FC8EF0AB}"/>
                </a:ext>
              </a:extLst>
            </p:cNvPr>
            <p:cNvCxnSpPr>
              <a:cxnSpLocks/>
              <a:stCxn id="161" idx="7"/>
              <a:endCxn id="7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96A6595-2BB7-4B9F-ACC3-0B0488CB4989}"/>
                </a:ext>
              </a:extLst>
            </p:cNvPr>
            <p:cNvCxnSpPr>
              <a:cxnSpLocks/>
              <a:stCxn id="161" idx="6"/>
              <a:endCxn id="19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F320D4E-9B5C-47DA-B831-B105898594D7}"/>
                </a:ext>
              </a:extLst>
            </p:cNvPr>
            <p:cNvCxnSpPr>
              <a:cxnSpLocks/>
              <a:stCxn id="77" idx="0"/>
              <a:endCxn id="16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D134FCB-D62D-492E-9132-E0C0F00A69D1}"/>
                </a:ext>
              </a:extLst>
            </p:cNvPr>
            <p:cNvCxnSpPr>
              <a:cxnSpLocks/>
              <a:stCxn id="217" idx="0"/>
              <a:endCxn id="21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5CD0040-E97A-46E2-A542-BB4D204DDC9E}"/>
                </a:ext>
              </a:extLst>
            </p:cNvPr>
            <p:cNvCxnSpPr>
              <a:cxnSpLocks/>
              <a:stCxn id="85" idx="0"/>
              <a:endCxn id="21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CF3EE38-421B-4379-95C1-05329C719642}"/>
                </a:ext>
              </a:extLst>
            </p:cNvPr>
            <p:cNvCxnSpPr>
              <a:cxnSpLocks/>
              <a:stCxn id="84" idx="0"/>
              <a:endCxn id="21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BB15E70-5C9B-4B49-9E88-A980C84E5380}"/>
                </a:ext>
              </a:extLst>
            </p:cNvPr>
            <p:cNvCxnSpPr>
              <a:cxnSpLocks/>
              <a:stCxn id="161" idx="1"/>
              <a:endCxn id="21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6AF9CAB-274B-4AE2-AA79-CEE996E210A2}"/>
                </a:ext>
              </a:extLst>
            </p:cNvPr>
            <p:cNvCxnSpPr>
              <a:cxnSpLocks/>
              <a:stCxn id="77" idx="0"/>
              <a:endCxn id="21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53BC7BE-1231-48D5-8094-3F77C5952432}"/>
                </a:ext>
              </a:extLst>
            </p:cNvPr>
            <p:cNvCxnSpPr>
              <a:cxnSpLocks/>
              <a:stCxn id="218" idx="7"/>
              <a:endCxn id="21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3FCA00FA-8982-47FC-BDE4-D0740304D49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5B97D01D-6534-451A-A7E1-45A04306A116}"/>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7D3E7208-904E-4DC6-B893-A04CE151A0DF}"/>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9" name="Straight Connector 218">
              <a:extLst>
                <a:ext uri="{FF2B5EF4-FFF2-40B4-BE49-F238E27FC236}">
                  <a16:creationId xmlns:a16="http://schemas.microsoft.com/office/drawing/2014/main" id="{23D950B3-95A0-4516-BCFB-85676BAB3CF1}"/>
                </a:ext>
              </a:extLst>
            </p:cNvPr>
            <p:cNvCxnSpPr>
              <a:cxnSpLocks/>
              <a:stCxn id="82" idx="0"/>
              <a:endCxn id="21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5D73493-0D91-4AD7-81D4-879B6F19CABC}"/>
                </a:ext>
              </a:extLst>
            </p:cNvPr>
            <p:cNvCxnSpPr>
              <a:cxnSpLocks/>
              <a:endCxn id="8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flipH="1">
            <a:off x="1" y="0"/>
            <a:ext cx="647484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grpSp>
        <p:nvGrpSpPr>
          <p:cNvPr id="221" name="Group 220">
            <a:extLst>
              <a:ext uri="{FF2B5EF4-FFF2-40B4-BE49-F238E27FC236}">
                <a16:creationId xmlns:a16="http://schemas.microsoft.com/office/drawing/2014/main" id="{D471B4C0-230D-4D5B-87E5-915237020358}"/>
              </a:ext>
            </a:extLst>
          </p:cNvPr>
          <p:cNvGrpSpPr/>
          <p:nvPr userDrawn="1"/>
        </p:nvGrpSpPr>
        <p:grpSpPr>
          <a:xfrm>
            <a:off x="837001" y="3639353"/>
            <a:ext cx="4874969" cy="2678466"/>
            <a:chOff x="-548507" y="477868"/>
            <a:chExt cx="11570449" cy="6357177"/>
          </a:xfrm>
        </p:grpSpPr>
        <p:sp>
          <p:nvSpPr>
            <p:cNvPr id="222" name="Freeform: Shape 221">
              <a:extLst>
                <a:ext uri="{FF2B5EF4-FFF2-40B4-BE49-F238E27FC236}">
                  <a16:creationId xmlns:a16="http://schemas.microsoft.com/office/drawing/2014/main" id="{CB1EA1CC-D62F-4EC1-B629-9F4ED43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29EE53B-E72B-4141-B92C-12EE26A8EBC7}"/>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7403EC8-953F-48C4-9E0F-88669304B2F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3817887-C486-4590-800F-F916E1EDCF60}"/>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FB774720-9407-41F9-A025-029B6CA3260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27" name="Group 226">
              <a:extLst>
                <a:ext uri="{FF2B5EF4-FFF2-40B4-BE49-F238E27FC236}">
                  <a16:creationId xmlns:a16="http://schemas.microsoft.com/office/drawing/2014/main" id="{D4D840EC-5F1E-4B0D-9FA0-C47935A6EF2D}"/>
                </a:ext>
              </a:extLst>
            </p:cNvPr>
            <p:cNvGrpSpPr/>
            <p:nvPr/>
          </p:nvGrpSpPr>
          <p:grpSpPr>
            <a:xfrm>
              <a:off x="1606" y="6382978"/>
              <a:ext cx="413937" cy="115242"/>
              <a:chOff x="5955" y="6353672"/>
              <a:chExt cx="413937" cy="115242"/>
            </a:xfrm>
          </p:grpSpPr>
          <p:sp>
            <p:nvSpPr>
              <p:cNvPr id="232" name="Rectangle: Rounded Corners 231">
                <a:extLst>
                  <a:ext uri="{FF2B5EF4-FFF2-40B4-BE49-F238E27FC236}">
                    <a16:creationId xmlns:a16="http://schemas.microsoft.com/office/drawing/2014/main" id="{F593C726-ECF0-4086-B086-5E2A05F09AB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Rounded Corners 232">
                <a:extLst>
                  <a:ext uri="{FF2B5EF4-FFF2-40B4-BE49-F238E27FC236}">
                    <a16:creationId xmlns:a16="http://schemas.microsoft.com/office/drawing/2014/main" id="{E5E7CD30-1A5A-4E1B-97A0-273864F7CD3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866D85AD-6D3E-4043-B427-05D526872460}"/>
                </a:ext>
              </a:extLst>
            </p:cNvPr>
            <p:cNvGrpSpPr/>
            <p:nvPr/>
          </p:nvGrpSpPr>
          <p:grpSpPr>
            <a:xfrm>
              <a:off x="9855291" y="6381600"/>
              <a:ext cx="885989" cy="115242"/>
              <a:chOff x="5955" y="6353672"/>
              <a:chExt cx="413937" cy="115242"/>
            </a:xfrm>
          </p:grpSpPr>
          <p:sp>
            <p:nvSpPr>
              <p:cNvPr id="230" name="Rectangle: Rounded Corners 229">
                <a:extLst>
                  <a:ext uri="{FF2B5EF4-FFF2-40B4-BE49-F238E27FC236}">
                    <a16:creationId xmlns:a16="http://schemas.microsoft.com/office/drawing/2014/main" id="{B2C07104-D68E-4A95-8CBE-DBA9C3D51D2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Rounded Corners 230">
                <a:extLst>
                  <a:ext uri="{FF2B5EF4-FFF2-40B4-BE49-F238E27FC236}">
                    <a16:creationId xmlns:a16="http://schemas.microsoft.com/office/drawing/2014/main" id="{4B587C2F-C016-4D89-8417-A7AFB7A5010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9" name="Freeform: Shape 228">
              <a:extLst>
                <a:ext uri="{FF2B5EF4-FFF2-40B4-BE49-F238E27FC236}">
                  <a16:creationId xmlns:a16="http://schemas.microsoft.com/office/drawing/2014/main" id="{08C3B6B4-8E6A-4C9A-987B-5FE8E5E235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6" name="Picture Placeholder 2">
            <a:extLst>
              <a:ext uri="{FF2B5EF4-FFF2-40B4-BE49-F238E27FC236}">
                <a16:creationId xmlns:a16="http://schemas.microsoft.com/office/drawing/2014/main" id="{35ACF33D-2983-4D30-B435-F08789E5CAC7}"/>
              </a:ext>
            </a:extLst>
          </p:cNvPr>
          <p:cNvSpPr>
            <a:spLocks noGrp="1"/>
          </p:cNvSpPr>
          <p:nvPr>
            <p:ph type="pic" idx="13" hasCustomPrompt="1"/>
          </p:nvPr>
        </p:nvSpPr>
        <p:spPr>
          <a:xfrm>
            <a:off x="1474254" y="3784132"/>
            <a:ext cx="3574717"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549913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87A07B-B9C9-4EB5-BFAB-87CC6143AAE2}"/>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87729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4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D8169D9-66A7-4D0C-8F27-B4C48EFB2292}"/>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6" name="Straight Connector 5">
              <a:extLst>
                <a:ext uri="{FF2B5EF4-FFF2-40B4-BE49-F238E27FC236}">
                  <a16:creationId xmlns:a16="http://schemas.microsoft.com/office/drawing/2014/main" id="{C7DDC847-3482-4C0B-93A8-A7CFE885AEEA}"/>
                </a:ext>
              </a:extLst>
            </p:cNvPr>
            <p:cNvCxnSpPr>
              <a:cxnSpLocks/>
              <a:stCxn id="70" idx="7"/>
              <a:endCxn id="6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AA2E8B-8834-41A5-AEE3-BAFEA1225100}"/>
                </a:ext>
              </a:extLst>
            </p:cNvPr>
            <p:cNvCxnSpPr>
              <a:cxnSpLocks/>
              <a:stCxn id="68" idx="4"/>
              <a:endCxn id="8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09B947-4224-4EAB-B828-ED8991609A55}"/>
                </a:ext>
              </a:extLst>
            </p:cNvPr>
            <p:cNvCxnSpPr>
              <a:cxnSpLocks/>
              <a:stCxn id="73" idx="2"/>
              <a:endCxn id="8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645CE3-EE0B-4734-B17A-090A17295F38}"/>
                </a:ext>
              </a:extLst>
            </p:cNvPr>
            <p:cNvCxnSpPr>
              <a:cxnSpLocks/>
              <a:stCxn id="87" idx="5"/>
              <a:endCxn id="7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1DA5A01-B5A6-4AC0-B3CD-0176BBAF7C34}"/>
                </a:ext>
              </a:extLst>
            </p:cNvPr>
            <p:cNvCxnSpPr>
              <a:cxnSpLocks/>
              <a:stCxn id="68" idx="5"/>
              <a:endCxn id="8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B10771-044F-466C-BD19-669667F3EB84}"/>
                </a:ext>
              </a:extLst>
            </p:cNvPr>
            <p:cNvCxnSpPr>
              <a:cxnSpLocks/>
              <a:stCxn id="73" idx="0"/>
              <a:endCxn id="8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63BB138-9A90-404B-BEA0-6C360A02DF35}"/>
                </a:ext>
              </a:extLst>
            </p:cNvPr>
            <p:cNvCxnSpPr>
              <a:cxnSpLocks/>
              <a:stCxn id="87" idx="3"/>
              <a:endCxn id="8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D0705D-AABA-4EFB-9224-A283F0BC72B6}"/>
                </a:ext>
              </a:extLst>
            </p:cNvPr>
            <p:cNvCxnSpPr>
              <a:cxnSpLocks/>
              <a:stCxn id="193" idx="7"/>
              <a:endCxn id="7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11A25F-8BDA-4F0B-9124-24A9F94D3896}"/>
                </a:ext>
              </a:extLst>
            </p:cNvPr>
            <p:cNvCxnSpPr>
              <a:cxnSpLocks/>
              <a:stCxn id="73" idx="7"/>
              <a:endCxn id="7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61FB2B-D8B0-4F15-9ACA-9F708408E857}"/>
                </a:ext>
              </a:extLst>
            </p:cNvPr>
            <p:cNvCxnSpPr>
              <a:cxnSpLocks/>
              <a:stCxn id="7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4565D16-1293-4AFB-B56C-DFB0B603D4C7}"/>
                </a:ext>
              </a:extLst>
            </p:cNvPr>
            <p:cNvCxnSpPr>
              <a:cxnSpLocks/>
              <a:stCxn id="87" idx="6"/>
              <a:endCxn id="8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63326-73BD-4209-860B-1DF374ED692D}"/>
                </a:ext>
              </a:extLst>
            </p:cNvPr>
            <p:cNvCxnSpPr>
              <a:cxnSpLocks/>
              <a:stCxn id="72" idx="0"/>
              <a:endCxn id="8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870609-F139-4A34-86DD-9BB1A0A41231}"/>
                </a:ext>
              </a:extLst>
            </p:cNvPr>
            <p:cNvCxnSpPr>
              <a:cxnSpLocks/>
              <a:stCxn id="86" idx="6"/>
              <a:endCxn id="7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E98D5F-B620-4669-BCE4-762A8A2F650F}"/>
                </a:ext>
              </a:extLst>
            </p:cNvPr>
            <p:cNvCxnSpPr>
              <a:cxnSpLocks/>
              <a:stCxn id="74" idx="0"/>
              <a:endCxn id="7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1D36AF-87F8-4185-A1D1-64CD18AC9B4E}"/>
                </a:ext>
              </a:extLst>
            </p:cNvPr>
            <p:cNvCxnSpPr>
              <a:cxnSpLocks/>
              <a:stCxn id="77" idx="1"/>
              <a:endCxn id="7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B4F02-AC9B-4AA8-9407-C36E2531A565}"/>
                </a:ext>
              </a:extLst>
            </p:cNvPr>
            <p:cNvCxnSpPr>
              <a:cxnSpLocks/>
              <a:stCxn id="77" idx="0"/>
              <a:endCxn id="7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C8C8B1-C0CE-405A-A258-40B113AB11A6}"/>
                </a:ext>
              </a:extLst>
            </p:cNvPr>
            <p:cNvCxnSpPr>
              <a:cxnSpLocks/>
              <a:stCxn id="76" idx="2"/>
              <a:endCxn id="7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925DAE-462E-4EE0-8C6F-47DBF03AA398}"/>
                </a:ext>
              </a:extLst>
            </p:cNvPr>
            <p:cNvCxnSpPr>
              <a:cxnSpLocks/>
              <a:stCxn id="76" idx="7"/>
              <a:endCxn id="21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F91277-6E2C-4AC9-AF76-6C193409B866}"/>
                </a:ext>
              </a:extLst>
            </p:cNvPr>
            <p:cNvCxnSpPr>
              <a:cxnSpLocks/>
              <a:stCxn id="76" idx="6"/>
              <a:endCxn id="8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1809BE-6347-4447-8ACB-1D18AE0E68FD}"/>
                </a:ext>
              </a:extLst>
            </p:cNvPr>
            <p:cNvCxnSpPr>
              <a:cxnSpLocks/>
              <a:stCxn id="83" idx="7"/>
              <a:endCxn id="8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8CFB34-BEE0-45B4-811D-7CA9B265BCDF}"/>
                </a:ext>
              </a:extLst>
            </p:cNvPr>
            <p:cNvCxnSpPr>
              <a:cxnSpLocks/>
              <a:stCxn id="69" idx="0"/>
              <a:endCxn id="6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10DA9A-10F3-450F-B4B2-82E910EAFE59}"/>
                </a:ext>
              </a:extLst>
            </p:cNvPr>
            <p:cNvCxnSpPr>
              <a:cxnSpLocks/>
              <a:stCxn id="85" idx="2"/>
              <a:endCxn id="6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E4063A-7D81-4CAD-9160-5546E59076D7}"/>
                </a:ext>
              </a:extLst>
            </p:cNvPr>
            <p:cNvCxnSpPr>
              <a:cxnSpLocks/>
              <a:stCxn id="72" idx="1"/>
              <a:endCxn id="6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E56EFC-22C5-48F9-9A95-965CFBAC7EFF}"/>
                </a:ext>
              </a:extLst>
            </p:cNvPr>
            <p:cNvCxnSpPr>
              <a:cxnSpLocks/>
              <a:stCxn id="71" idx="7"/>
              <a:endCxn id="6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E34A97-EABA-42DE-92E7-7DF61EEC96FF}"/>
                </a:ext>
              </a:extLst>
            </p:cNvPr>
            <p:cNvCxnSpPr>
              <a:cxnSpLocks/>
              <a:stCxn id="70" idx="6"/>
              <a:endCxn id="6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B2CB9E-AFAD-41F7-8F1F-02D30919770F}"/>
                </a:ext>
              </a:extLst>
            </p:cNvPr>
            <p:cNvCxnSpPr>
              <a:cxnSpLocks/>
              <a:stCxn id="90" idx="7"/>
              <a:endCxn id="7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1023C5-E4DE-4A0D-8DD0-98FC5899696C}"/>
                </a:ext>
              </a:extLst>
            </p:cNvPr>
            <p:cNvCxnSpPr>
              <a:cxnSpLocks/>
              <a:stCxn id="90" idx="6"/>
              <a:endCxn id="7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7DD6CF-3A00-43FA-9882-480FEEF83100}"/>
                </a:ext>
              </a:extLst>
            </p:cNvPr>
            <p:cNvCxnSpPr>
              <a:cxnSpLocks/>
              <a:stCxn id="9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58FD2A-ECA5-4B67-A50C-491C8E7249DA}"/>
                </a:ext>
              </a:extLst>
            </p:cNvPr>
            <p:cNvCxnSpPr>
              <a:cxnSpLocks/>
              <a:stCxn id="7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695608-3345-4F11-AAB2-8E4C0AC22071}"/>
                </a:ext>
              </a:extLst>
            </p:cNvPr>
            <p:cNvCxnSpPr>
              <a:cxnSpLocks/>
              <a:stCxn id="7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7EB2EF-C0BB-48F8-9D61-FEE6DDA8ED88}"/>
                </a:ext>
              </a:extLst>
            </p:cNvPr>
            <p:cNvCxnSpPr>
              <a:cxnSpLocks/>
              <a:stCxn id="7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EF3DEE-12CB-4FE0-8928-BF9D4EC9F5E8}"/>
                </a:ext>
              </a:extLst>
            </p:cNvPr>
            <p:cNvCxnSpPr>
              <a:cxnSpLocks/>
              <a:stCxn id="71" idx="6"/>
              <a:endCxn id="7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865F8A-AF83-410B-82D3-B7B5B03A9FEC}"/>
                </a:ext>
              </a:extLst>
            </p:cNvPr>
            <p:cNvCxnSpPr>
              <a:cxnSpLocks/>
              <a:stCxn id="72" idx="6"/>
              <a:endCxn id="7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E1FEAB-8705-4F2B-BC27-85FDA44BC373}"/>
                </a:ext>
              </a:extLst>
            </p:cNvPr>
            <p:cNvCxnSpPr>
              <a:cxnSpLocks/>
              <a:stCxn id="74" idx="2"/>
              <a:endCxn id="7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271154-7509-45C5-9BB3-B64AC9EBF53B}"/>
                </a:ext>
              </a:extLst>
            </p:cNvPr>
            <p:cNvCxnSpPr>
              <a:cxnSpLocks/>
              <a:stCxn id="95" idx="0"/>
              <a:endCxn id="7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88AC78-5DE4-40E4-9F69-A446CDEF6356}"/>
                </a:ext>
              </a:extLst>
            </p:cNvPr>
            <p:cNvCxnSpPr>
              <a:cxnSpLocks/>
              <a:endCxn id="7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D900E7-A502-4C8B-BCDF-6C6BFA1FFDAC}"/>
                </a:ext>
              </a:extLst>
            </p:cNvPr>
            <p:cNvCxnSpPr>
              <a:cxnSpLocks/>
              <a:stCxn id="95" idx="2"/>
              <a:endCxn id="7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15505B7-331B-4FC7-A24B-E673C2AA99FB}"/>
                </a:ext>
              </a:extLst>
            </p:cNvPr>
            <p:cNvCxnSpPr>
              <a:cxnSpLocks/>
              <a:stCxn id="77" idx="2"/>
              <a:endCxn id="7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D3C938-C28B-42F1-8A91-A33536D4A73D}"/>
                </a:ext>
              </a:extLst>
            </p:cNvPr>
            <p:cNvCxnSpPr>
              <a:cxnSpLocks/>
              <a:stCxn id="7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E7936E-CBAE-4B2C-A836-351BBE89D279}"/>
                </a:ext>
              </a:extLst>
            </p:cNvPr>
            <p:cNvCxnSpPr>
              <a:cxnSpLocks/>
              <a:stCxn id="7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14AAA1-583B-4DC4-B495-CF97AB3A41DB}"/>
                </a:ext>
              </a:extLst>
            </p:cNvPr>
            <p:cNvCxnSpPr>
              <a:cxnSpLocks/>
              <a:stCxn id="78" idx="2"/>
              <a:endCxn id="7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2D25D04-A5EE-4530-8676-92C90A7E3099}"/>
                </a:ext>
              </a:extLst>
            </p:cNvPr>
            <p:cNvCxnSpPr>
              <a:cxnSpLocks/>
              <a:stCxn id="83" idx="4"/>
              <a:endCxn id="7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9E5F88-B847-4004-B89C-2A8AF0EC5B3B}"/>
                </a:ext>
              </a:extLst>
            </p:cNvPr>
            <p:cNvCxnSpPr>
              <a:cxnSpLocks/>
              <a:stCxn id="82" idx="3"/>
              <a:endCxn id="7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98F344-2A1A-469A-A946-558FAA7F3ABD}"/>
                </a:ext>
              </a:extLst>
            </p:cNvPr>
            <p:cNvCxnSpPr>
              <a:cxnSpLocks/>
              <a:stCxn id="82" idx="2"/>
              <a:endCxn id="8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8C3A62-136C-4459-9F32-15381F98C450}"/>
                </a:ext>
              </a:extLst>
            </p:cNvPr>
            <p:cNvCxnSpPr>
              <a:cxnSpLocks/>
              <a:stCxn id="82" idx="1"/>
              <a:endCxn id="8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84ADA0B-A04E-4E59-9EA0-E8D089F646FE}"/>
                </a:ext>
              </a:extLst>
            </p:cNvPr>
            <p:cNvCxnSpPr>
              <a:cxnSpLocks/>
              <a:stCxn id="80" idx="1"/>
              <a:endCxn id="8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ADD1DF-6940-4AAF-8526-E4AE034908E9}"/>
                </a:ext>
              </a:extLst>
            </p:cNvPr>
            <p:cNvCxnSpPr>
              <a:cxnSpLocks/>
              <a:stCxn id="80" idx="0"/>
              <a:endCxn id="8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A5AF44-E22E-40B4-B9F0-6C140426BB28}"/>
                </a:ext>
              </a:extLst>
            </p:cNvPr>
            <p:cNvCxnSpPr>
              <a:cxnSpLocks/>
              <a:stCxn id="152" idx="7"/>
              <a:endCxn id="21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8CBEE2-C710-4DF5-A93A-33971F2D447B}"/>
                </a:ext>
              </a:extLst>
            </p:cNvPr>
            <p:cNvCxnSpPr>
              <a:cxnSpLocks/>
              <a:endCxn id="7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466B0E-4D44-4C0C-9BCF-9E43AD9F13BA}"/>
                </a:ext>
              </a:extLst>
            </p:cNvPr>
            <p:cNvCxnSpPr>
              <a:cxnSpLocks/>
              <a:stCxn id="152" idx="0"/>
              <a:endCxn id="21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EA58425-9499-4B04-A2A0-DDD9379B78F0}"/>
                </a:ext>
              </a:extLst>
            </p:cNvPr>
            <p:cNvCxnSpPr>
              <a:cxnSpLocks/>
              <a:stCxn id="164" idx="0"/>
              <a:endCxn id="21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0B8148-8923-42FE-9F7F-EE6B8AAC50D9}"/>
                </a:ext>
              </a:extLst>
            </p:cNvPr>
            <p:cNvCxnSpPr>
              <a:cxnSpLocks/>
              <a:stCxn id="164" idx="1"/>
              <a:endCxn id="8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14A4BB-F2CC-4DDC-82B5-ACAF3AAC7D58}"/>
                </a:ext>
              </a:extLst>
            </p:cNvPr>
            <p:cNvCxnSpPr>
              <a:cxnSpLocks/>
              <a:stCxn id="81" idx="2"/>
              <a:endCxn id="8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B11B6C1-84F8-4726-B734-96963CE9C6E8}"/>
                </a:ext>
              </a:extLst>
            </p:cNvPr>
            <p:cNvCxnSpPr>
              <a:cxnSpLocks/>
              <a:stCxn id="80" idx="2"/>
              <a:endCxn id="8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438110-2E46-4A36-85E2-BE889D4D6A8E}"/>
                </a:ext>
              </a:extLst>
            </p:cNvPr>
            <p:cNvCxnSpPr>
              <a:cxnSpLocks/>
              <a:stCxn id="79" idx="1"/>
              <a:endCxn id="8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A3A1C7-E3DA-4401-A87E-09069C100E77}"/>
                </a:ext>
              </a:extLst>
            </p:cNvPr>
            <p:cNvCxnSpPr>
              <a:cxnSpLocks/>
              <a:stCxn id="79" idx="3"/>
              <a:endCxn id="9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B5E403E-8BB1-4710-A495-538FFA3FF487}"/>
                </a:ext>
              </a:extLst>
            </p:cNvPr>
            <p:cNvCxnSpPr>
              <a:cxnSpLocks/>
              <a:stCxn id="82" idx="4"/>
              <a:endCxn id="9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2A6E72-11CB-4784-922B-7746486F8A1B}"/>
                </a:ext>
              </a:extLst>
            </p:cNvPr>
            <p:cNvCxnSpPr>
              <a:cxnSpLocks/>
              <a:stCxn id="78" idx="5"/>
              <a:endCxn id="9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8B4D10-8184-459E-92FF-A934C001BA48}"/>
                </a:ext>
              </a:extLst>
            </p:cNvPr>
            <p:cNvCxnSpPr>
              <a:cxnSpLocks/>
              <a:stCxn id="79" idx="7"/>
              <a:endCxn id="8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3AC95-E661-4594-BDC2-A508F633B67A}"/>
                </a:ext>
              </a:extLst>
            </p:cNvPr>
            <p:cNvCxnSpPr>
              <a:cxnSpLocks/>
              <a:stCxn id="77" idx="7"/>
              <a:endCxn id="8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10B3221-10DB-4C46-A702-8E80BA6C7E5C}"/>
                </a:ext>
              </a:extLst>
            </p:cNvPr>
            <p:cNvCxnSpPr>
              <a:cxnSpLocks/>
              <a:endCxn id="7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CDA9F05E-4D0A-42A7-A1DB-87F45A543B5C}"/>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B2F9756-8CD1-4D56-9930-CBEA13BA479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0F467E7-451E-4FE5-84B1-FCAB7A68D4E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0DF4EF5-B521-4F45-B851-6C0575F04E17}"/>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864367A-97BF-4872-866A-039F23B17D37}"/>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7FD30E6-E8E6-44E4-88E4-22A9FE37A985}"/>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58FD571-C840-4EBD-B812-30EB6F08788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C3CBBC0-CD63-4295-900C-2C33AD446C7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5BE416D-6B1B-4271-AC23-E3007798B2EC}"/>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8B0649C-7DF6-408C-9041-55E32D2A640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47C0C44-CB3B-4F6C-BD35-9F6A66D86E5A}"/>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8F225D3-534E-45E5-BBEC-66FF0FDF76C7}"/>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83211BB-D658-43C0-AE4F-63A1F7D05230}"/>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0745616-36FC-47DA-A505-1C7E297627FB}"/>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342F728-C50B-4CA5-B6BD-6FD3DD6837A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56D21B6-8111-43CF-842F-B7DD6C7621A3}"/>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E0577A9-64A3-4EE7-A79E-298B7661393F}"/>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6D4AA2E-742F-4A6E-9B9A-C0B6D950A88C}"/>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BBD26DB-4638-45C3-A14B-84CC09E72C1C}"/>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A1F63CD-8344-4764-883A-0DDA57919D5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EEF00AB4-7326-44F2-AACB-A2251E2DBBC8}"/>
                </a:ext>
              </a:extLst>
            </p:cNvPr>
            <p:cNvCxnSpPr>
              <a:cxnSpLocks/>
              <a:stCxn id="87" idx="2"/>
              <a:endCxn id="6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FAB60E8-F7EA-48BA-A092-E229780030C6}"/>
                </a:ext>
              </a:extLst>
            </p:cNvPr>
            <p:cNvCxnSpPr>
              <a:cxnSpLocks/>
              <a:stCxn id="70" idx="4"/>
              <a:endCxn id="7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1D0C4DE-55C2-4A0A-81E9-87E3325A8AE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1FAC5D7-B011-470B-8AE8-1752B9AFC43D}"/>
                </a:ext>
              </a:extLst>
            </p:cNvPr>
            <p:cNvCxnSpPr>
              <a:cxnSpLocks/>
              <a:stCxn id="9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00332F-C340-4E08-ABA1-1FD100B63AA9}"/>
                </a:ext>
              </a:extLst>
            </p:cNvPr>
            <p:cNvCxnSpPr>
              <a:cxnSpLocks/>
              <a:stCxn id="9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CDF7196-C49E-433E-9C4B-6D81884330F4}"/>
                </a:ext>
              </a:extLst>
            </p:cNvPr>
            <p:cNvCxnSpPr>
              <a:cxnSpLocks/>
              <a:stCxn id="9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15B5DDA-F300-4633-81D2-F2A1E46F2492}"/>
                </a:ext>
              </a:extLst>
            </p:cNvPr>
            <p:cNvCxnSpPr>
              <a:cxnSpLocks/>
              <a:endCxn id="7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Chord 94">
              <a:extLst>
                <a:ext uri="{FF2B5EF4-FFF2-40B4-BE49-F238E27FC236}">
                  <a16:creationId xmlns:a16="http://schemas.microsoft.com/office/drawing/2014/main" id="{6C118763-90B9-4A11-9D2B-8C4B1E6444C3}"/>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hord 95">
              <a:extLst>
                <a:ext uri="{FF2B5EF4-FFF2-40B4-BE49-F238E27FC236}">
                  <a16:creationId xmlns:a16="http://schemas.microsoft.com/office/drawing/2014/main" id="{A2473F01-2F6C-4EFC-939F-113856D070B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3B27AC31-48D4-4BBA-BA68-1D004E778C95}"/>
                </a:ext>
              </a:extLst>
            </p:cNvPr>
            <p:cNvCxnSpPr>
              <a:cxnSpLocks/>
              <a:stCxn id="95" idx="1"/>
              <a:endCxn id="7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2F544B-B76E-4AE0-9441-0B55FB521F76}"/>
                </a:ext>
              </a:extLst>
            </p:cNvPr>
            <p:cNvCxnSpPr>
              <a:cxnSpLocks/>
              <a:endCxn id="14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0F32B-ACAF-41BC-BFEA-4CDB18162317}"/>
                </a:ext>
              </a:extLst>
            </p:cNvPr>
            <p:cNvCxnSpPr>
              <a:cxnSpLocks/>
              <a:endCxn id="16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38D579E-4777-4050-9C0C-C80125D913AB}"/>
                </a:ext>
              </a:extLst>
            </p:cNvPr>
            <p:cNvCxnSpPr>
              <a:cxnSpLocks/>
              <a:stCxn id="149" idx="0"/>
              <a:endCxn id="16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A8B2F1-2DD7-4799-B244-B9E80796E69A}"/>
                </a:ext>
              </a:extLst>
            </p:cNvPr>
            <p:cNvCxnSpPr>
              <a:cxnSpLocks/>
              <a:stCxn id="215" idx="2"/>
              <a:endCxn id="15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E93656-BFAD-4966-A948-CF8E3EA97E52}"/>
                </a:ext>
              </a:extLst>
            </p:cNvPr>
            <p:cNvCxnSpPr>
              <a:cxnSpLocks/>
              <a:stCxn id="149" idx="7"/>
              <a:endCxn id="15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A9ADF4-2897-4ABC-8E94-B6C31D6D0A8C}"/>
                </a:ext>
              </a:extLst>
            </p:cNvPr>
            <p:cNvCxnSpPr>
              <a:cxnSpLocks/>
              <a:endCxn id="16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BC8694C-AAD0-46F9-9C77-CA8D6D95ADDD}"/>
                </a:ext>
              </a:extLst>
            </p:cNvPr>
            <p:cNvCxnSpPr>
              <a:cxnSpLocks/>
              <a:stCxn id="164" idx="6"/>
              <a:endCxn id="15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67D5824-3E9F-4F12-8920-F804C898E26C}"/>
                </a:ext>
              </a:extLst>
            </p:cNvPr>
            <p:cNvCxnSpPr>
              <a:cxnSpLocks/>
              <a:stCxn id="150" idx="0"/>
              <a:endCxn id="15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788589-8898-470D-8DB1-408B211F827A}"/>
                </a:ext>
              </a:extLst>
            </p:cNvPr>
            <p:cNvCxnSpPr>
              <a:cxnSpLocks/>
              <a:stCxn id="153" idx="1"/>
              <a:endCxn id="15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00DD778-AEAD-4620-AAA2-C3073B434A1C}"/>
                </a:ext>
              </a:extLst>
            </p:cNvPr>
            <p:cNvCxnSpPr>
              <a:cxnSpLocks/>
              <a:stCxn id="153" idx="0"/>
              <a:endCxn id="15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C92A9CD-C471-47B4-BBF2-F63961EA929E}"/>
                </a:ext>
              </a:extLst>
            </p:cNvPr>
            <p:cNvCxnSpPr>
              <a:cxnSpLocks/>
              <a:stCxn id="152" idx="2"/>
              <a:endCxn id="15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95F3FAE-FB99-4E80-99D2-3CA6AE0E49B1}"/>
                </a:ext>
              </a:extLst>
            </p:cNvPr>
            <p:cNvCxnSpPr>
              <a:cxnSpLocks/>
              <a:stCxn id="152" idx="7"/>
              <a:endCxn id="16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C887AE8-A00A-4CAB-8AFF-E6306B476E17}"/>
                </a:ext>
              </a:extLst>
            </p:cNvPr>
            <p:cNvCxnSpPr>
              <a:cxnSpLocks/>
              <a:stCxn id="152" idx="6"/>
              <a:endCxn id="15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AAC4C25-A90B-4F4A-990D-5125EE8615AF}"/>
                </a:ext>
              </a:extLst>
            </p:cNvPr>
            <p:cNvCxnSpPr>
              <a:cxnSpLocks/>
              <a:stCxn id="159" idx="7"/>
              <a:endCxn id="16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B25305-B55E-4D42-B14E-0BC3461ECFD5}"/>
                </a:ext>
              </a:extLst>
            </p:cNvPr>
            <p:cNvCxnSpPr>
              <a:cxnSpLocks/>
              <a:stCxn id="216" idx="1"/>
              <a:endCxn id="15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A8DF0C8-F4E4-4CA1-9DFC-DC49BA52438A}"/>
                </a:ext>
              </a:extLst>
            </p:cNvPr>
            <p:cNvCxnSpPr>
              <a:cxnSpLocks/>
              <a:endCxn id="14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3B10811-B36A-4AD0-B1C3-B9773312F58F}"/>
                </a:ext>
              </a:extLst>
            </p:cNvPr>
            <p:cNvCxnSpPr>
              <a:cxnSpLocks/>
              <a:stCxn id="150" idx="2"/>
              <a:endCxn id="14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DB9C36-7D89-48ED-B3FC-18A061E4A7A3}"/>
                </a:ext>
              </a:extLst>
            </p:cNvPr>
            <p:cNvCxnSpPr>
              <a:cxnSpLocks/>
              <a:stCxn id="165" idx="0"/>
              <a:endCxn id="14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771B6F4-844A-41A0-A4D7-B2773A20E416}"/>
                </a:ext>
              </a:extLst>
            </p:cNvPr>
            <p:cNvCxnSpPr>
              <a:cxnSpLocks/>
              <a:endCxn id="14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7431C9F-50D5-4356-AF92-7F68EBE14540}"/>
                </a:ext>
              </a:extLst>
            </p:cNvPr>
            <p:cNvCxnSpPr>
              <a:cxnSpLocks/>
              <a:stCxn id="165" idx="2"/>
              <a:endCxn id="15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CC32A4-39F8-40C5-AE21-ECAB0B51295B}"/>
                </a:ext>
              </a:extLst>
            </p:cNvPr>
            <p:cNvCxnSpPr>
              <a:cxnSpLocks/>
              <a:stCxn id="153" idx="2"/>
              <a:endCxn id="15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65EED85-E319-4AA4-9937-CEDF4ABEB7EF}"/>
                </a:ext>
              </a:extLst>
            </p:cNvPr>
            <p:cNvCxnSpPr>
              <a:cxnSpLocks/>
              <a:stCxn id="15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7A647AD-37B1-4F43-8319-55BF6348E3E3}"/>
                </a:ext>
              </a:extLst>
            </p:cNvPr>
            <p:cNvCxnSpPr>
              <a:cxnSpLocks/>
              <a:stCxn id="15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BD915B-12CA-4147-87EA-26364D36E213}"/>
                </a:ext>
              </a:extLst>
            </p:cNvPr>
            <p:cNvCxnSpPr>
              <a:cxnSpLocks/>
              <a:stCxn id="154" idx="2"/>
              <a:endCxn id="15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C945BD5-D3EE-449F-BDD4-EE77083ACB9A}"/>
                </a:ext>
              </a:extLst>
            </p:cNvPr>
            <p:cNvCxnSpPr>
              <a:cxnSpLocks/>
              <a:stCxn id="159" idx="4"/>
              <a:endCxn id="15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230071-FA3B-4901-870E-1CD290D62A0B}"/>
                </a:ext>
              </a:extLst>
            </p:cNvPr>
            <p:cNvCxnSpPr>
              <a:cxnSpLocks/>
              <a:stCxn id="158" idx="3"/>
              <a:endCxn id="15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D3CDA2C-BF37-4160-9E31-E032C9E4D313}"/>
                </a:ext>
              </a:extLst>
            </p:cNvPr>
            <p:cNvCxnSpPr>
              <a:cxnSpLocks/>
              <a:stCxn id="158" idx="2"/>
              <a:endCxn id="15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B522238-E2C6-4475-A3EA-DDD2AA8101F6}"/>
                </a:ext>
              </a:extLst>
            </p:cNvPr>
            <p:cNvCxnSpPr>
              <a:cxnSpLocks/>
              <a:stCxn id="158" idx="1"/>
              <a:endCxn id="16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3C6D0C-FA96-4E98-A199-5916D8D702D3}"/>
                </a:ext>
              </a:extLst>
            </p:cNvPr>
            <p:cNvCxnSpPr>
              <a:cxnSpLocks/>
              <a:stCxn id="156" idx="1"/>
              <a:endCxn id="16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729AD61-2C90-4A40-9373-111E09D129FF}"/>
                </a:ext>
              </a:extLst>
            </p:cNvPr>
            <p:cNvCxnSpPr>
              <a:cxnSpLocks/>
              <a:stCxn id="156" idx="0"/>
              <a:endCxn id="15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D5735F-C572-4051-AFD1-2FDB5C9E41CD}"/>
                </a:ext>
              </a:extLst>
            </p:cNvPr>
            <p:cNvCxnSpPr>
              <a:cxnSpLocks/>
              <a:stCxn id="162" idx="0"/>
              <a:endCxn id="16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EF02E9-3660-47F0-8B9A-F0001D874234}"/>
                </a:ext>
              </a:extLst>
            </p:cNvPr>
            <p:cNvCxnSpPr>
              <a:cxnSpLocks/>
              <a:stCxn id="190" idx="7"/>
              <a:endCxn id="16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4F3F369-F64B-4F9C-85D1-D648D50CE0B4}"/>
                </a:ext>
              </a:extLst>
            </p:cNvPr>
            <p:cNvCxnSpPr>
              <a:cxnSpLocks/>
              <a:endCxn id="16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F94C582-AC89-4DE1-AA8B-F09965AB1C62}"/>
                </a:ext>
              </a:extLst>
            </p:cNvPr>
            <p:cNvCxnSpPr>
              <a:cxnSpLocks/>
              <a:stCxn id="189" idx="5"/>
              <a:endCxn id="16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523F999-D436-4633-ACDB-24472C3CC257}"/>
                </a:ext>
              </a:extLst>
            </p:cNvPr>
            <p:cNvCxnSpPr>
              <a:cxnSpLocks/>
              <a:endCxn id="16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3D64676-DB67-40B9-AEC9-9B75F16D631D}"/>
                </a:ext>
              </a:extLst>
            </p:cNvPr>
            <p:cNvCxnSpPr>
              <a:cxnSpLocks/>
              <a:stCxn id="16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F7355A7-F8E5-41B2-9B05-B62EF4732C59}"/>
                </a:ext>
              </a:extLst>
            </p:cNvPr>
            <p:cNvCxnSpPr>
              <a:cxnSpLocks/>
              <a:stCxn id="163" idx="3"/>
              <a:endCxn id="15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9823B59-3C0E-455B-8FF9-04B29851A6A0}"/>
                </a:ext>
              </a:extLst>
            </p:cNvPr>
            <p:cNvCxnSpPr>
              <a:cxnSpLocks/>
              <a:stCxn id="163" idx="1"/>
              <a:endCxn id="15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2ED6C6-4020-4BB9-A786-2506D8F27791}"/>
                </a:ext>
              </a:extLst>
            </p:cNvPr>
            <p:cNvCxnSpPr>
              <a:cxnSpLocks/>
              <a:stCxn id="162" idx="2"/>
              <a:endCxn id="15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FE7B4C3-08E4-4D39-9F8A-9F58159511B1}"/>
                </a:ext>
              </a:extLst>
            </p:cNvPr>
            <p:cNvCxnSpPr>
              <a:cxnSpLocks/>
              <a:stCxn id="161" idx="3"/>
              <a:endCxn id="15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5B5A73C-6A49-4311-81A1-40E05BC85011}"/>
                </a:ext>
              </a:extLst>
            </p:cNvPr>
            <p:cNvCxnSpPr>
              <a:cxnSpLocks/>
              <a:stCxn id="161" idx="2"/>
              <a:endCxn id="15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B3880C6-3B0F-467B-8B62-1CC43C10042B}"/>
                </a:ext>
              </a:extLst>
            </p:cNvPr>
            <p:cNvCxnSpPr>
              <a:cxnSpLocks/>
              <a:stCxn id="157" idx="1"/>
              <a:endCxn id="16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5C7548A-EB61-44C1-85E4-C4F4D4CEF154}"/>
                </a:ext>
              </a:extLst>
            </p:cNvPr>
            <p:cNvCxnSpPr>
              <a:cxnSpLocks/>
              <a:stCxn id="156" idx="2"/>
              <a:endCxn id="15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FD0F992-182A-4AA4-9AA3-1D667E3305FC}"/>
                </a:ext>
              </a:extLst>
            </p:cNvPr>
            <p:cNvCxnSpPr>
              <a:cxnSpLocks/>
              <a:stCxn id="155" idx="1"/>
              <a:endCxn id="15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35BDD1C-461D-44FD-B830-0C84D42E5C51}"/>
                </a:ext>
              </a:extLst>
            </p:cNvPr>
            <p:cNvCxnSpPr>
              <a:cxnSpLocks/>
              <a:stCxn id="155" idx="3"/>
              <a:endCxn id="16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7DF0928-E9BB-407B-9C07-682EAE36AB7D}"/>
                </a:ext>
              </a:extLst>
            </p:cNvPr>
            <p:cNvCxnSpPr>
              <a:cxnSpLocks/>
              <a:stCxn id="158" idx="4"/>
              <a:endCxn id="16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446533E-7A02-4BE9-BBBC-2CCADCDE0D1E}"/>
                </a:ext>
              </a:extLst>
            </p:cNvPr>
            <p:cNvCxnSpPr>
              <a:cxnSpLocks/>
              <a:stCxn id="154" idx="5"/>
              <a:endCxn id="16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ECDB391-731C-404B-85D4-C2628967D634}"/>
                </a:ext>
              </a:extLst>
            </p:cNvPr>
            <p:cNvCxnSpPr>
              <a:cxnSpLocks/>
              <a:stCxn id="155" idx="7"/>
              <a:endCxn id="15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6D2F6C9-FEC3-4ADF-AA24-325DDE138937}"/>
                </a:ext>
              </a:extLst>
            </p:cNvPr>
            <p:cNvCxnSpPr>
              <a:cxnSpLocks/>
              <a:stCxn id="153" idx="7"/>
              <a:endCxn id="15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B12357E-FF6B-4E99-89D4-6B33CE456113}"/>
                </a:ext>
              </a:extLst>
            </p:cNvPr>
            <p:cNvCxnSpPr>
              <a:cxnSpLocks/>
              <a:endCxn id="15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BB8C5EF-8D5B-411B-931F-BAE9CF677D5C}"/>
                </a:ext>
              </a:extLst>
            </p:cNvPr>
            <p:cNvCxnSpPr>
              <a:cxnSpLocks/>
              <a:stCxn id="163" idx="7"/>
              <a:endCxn id="16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918CD5B5-7BA7-4AAA-B55C-52A783DED9C2}"/>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1867FA9-EA25-46D4-955D-D750DF4202F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4EB8A289-7281-4C44-A8FA-CF490A67DE5F}"/>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E92BBD4-127C-4A55-B360-F0703EF3281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E8DC9A0-C9AE-4F6B-B074-554E988FD7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50E12A7-92D2-4832-8C11-D2EF077CAA6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97A0C3D-DE6B-47AF-BF4D-355EE879A62D}"/>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AF18318-0B39-401E-A80B-5022BF0A5F7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5E4ED360-1F4F-4BF4-B7E4-939726B8139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63E9B74E-BA0F-489D-87B1-DC19435EBCA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45BAFD2B-A9A5-481D-88DA-82FDB857E53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FC3C5CD-DEBC-43B6-BCA5-62C5367D370A}"/>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633E220-DACF-41BA-887C-0F82F1ED870A}"/>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E42CE21-B5FF-4B0C-9889-7E06D3130A30}"/>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471B7682-0FDC-42EA-812E-4E3FDB250781}"/>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4E72050-C69C-42F9-96C3-C2957922C80E}"/>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hord 164">
              <a:extLst>
                <a:ext uri="{FF2B5EF4-FFF2-40B4-BE49-F238E27FC236}">
                  <a16:creationId xmlns:a16="http://schemas.microsoft.com/office/drawing/2014/main" id="{7CA00376-0EE2-4B06-9D7B-B125A6E09ABD}"/>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hord 165">
              <a:extLst>
                <a:ext uri="{FF2B5EF4-FFF2-40B4-BE49-F238E27FC236}">
                  <a16:creationId xmlns:a16="http://schemas.microsoft.com/office/drawing/2014/main" id="{57F280ED-BB4E-4E25-A44A-6CD8135A8B9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AA77E452-5747-46E5-ABF3-6AC157DCCC70}"/>
                </a:ext>
              </a:extLst>
            </p:cNvPr>
            <p:cNvCxnSpPr>
              <a:cxnSpLocks/>
              <a:stCxn id="165" idx="1"/>
              <a:endCxn id="15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0CDE5E1-34A1-481A-B2E2-387B2CBD1241}"/>
                </a:ext>
              </a:extLst>
            </p:cNvPr>
            <p:cNvCxnSpPr>
              <a:cxnSpLocks/>
              <a:stCxn id="187" idx="6"/>
              <a:endCxn id="16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BF83BC1-9A13-4D9A-8782-5A73E98B3ADD}"/>
                </a:ext>
              </a:extLst>
            </p:cNvPr>
            <p:cNvCxnSpPr>
              <a:cxnSpLocks/>
              <a:stCxn id="184" idx="4"/>
              <a:endCxn id="19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C8FFE22-7453-4801-944E-F13F978920C6}"/>
                </a:ext>
              </a:extLst>
            </p:cNvPr>
            <p:cNvCxnSpPr>
              <a:cxnSpLocks/>
              <a:stCxn id="190" idx="4"/>
              <a:endCxn id="18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E3E1655-67D3-4AF8-8B80-CBDAC34258E9}"/>
                </a:ext>
              </a:extLst>
            </p:cNvPr>
            <p:cNvCxnSpPr>
              <a:cxnSpLocks/>
              <a:stCxn id="18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DC782EA-CD84-4EEA-9A37-9C9284079F0D}"/>
                </a:ext>
              </a:extLst>
            </p:cNvPr>
            <p:cNvCxnSpPr>
              <a:cxnSpLocks/>
              <a:stCxn id="188" idx="0"/>
              <a:endCxn id="18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3764B74-6C2F-4126-8046-5794168C5A1F}"/>
                </a:ext>
              </a:extLst>
            </p:cNvPr>
            <p:cNvCxnSpPr>
              <a:cxnSpLocks/>
              <a:stCxn id="198" idx="1"/>
              <a:endCxn id="18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EDF647-0DDC-4B1F-9D35-50264C207371}"/>
                </a:ext>
              </a:extLst>
            </p:cNvPr>
            <p:cNvCxnSpPr>
              <a:cxnSpLocks/>
              <a:stCxn id="189" idx="2"/>
              <a:endCxn id="19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1C349FE-A8BE-41F1-8263-96E3CCB375CE}"/>
                </a:ext>
              </a:extLst>
            </p:cNvPr>
            <p:cNvCxnSpPr>
              <a:cxnSpLocks/>
              <a:stCxn id="18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C21BE-0572-4FDB-990B-9FBE780FFD20}"/>
                </a:ext>
              </a:extLst>
            </p:cNvPr>
            <p:cNvCxnSpPr>
              <a:cxnSpLocks/>
              <a:stCxn id="161" idx="1"/>
              <a:endCxn id="6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5D8913D-7314-4DF7-8A8F-6298A4FBEAA7}"/>
                </a:ext>
              </a:extLst>
            </p:cNvPr>
            <p:cNvCxnSpPr>
              <a:cxnSpLocks/>
              <a:stCxn id="186" idx="6"/>
              <a:endCxn id="18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82DBBFD-3D61-4A35-9A53-CDB7F1CF5F1A}"/>
                </a:ext>
              </a:extLst>
            </p:cNvPr>
            <p:cNvCxnSpPr>
              <a:cxnSpLocks/>
              <a:stCxn id="184" idx="7"/>
              <a:endCxn id="18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056A01-E964-4B68-8AD0-CBCD03C45EDF}"/>
                </a:ext>
              </a:extLst>
            </p:cNvPr>
            <p:cNvCxnSpPr>
              <a:cxnSpLocks/>
              <a:stCxn id="184" idx="5"/>
              <a:endCxn id="18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54F9885-287A-4DC7-9137-2CDE4D7CA098}"/>
                </a:ext>
              </a:extLst>
            </p:cNvPr>
            <p:cNvCxnSpPr>
              <a:cxnSpLocks/>
              <a:stCxn id="185" idx="3"/>
              <a:endCxn id="18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B26F277-DC45-4628-B233-EB399E4EB57A}"/>
                </a:ext>
              </a:extLst>
            </p:cNvPr>
            <p:cNvCxnSpPr>
              <a:cxnSpLocks/>
              <a:stCxn id="187" idx="4"/>
              <a:endCxn id="19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9C7A482-614F-4EE2-8116-F8EBFBAABF53}"/>
                </a:ext>
              </a:extLst>
            </p:cNvPr>
            <p:cNvCxnSpPr>
              <a:cxnSpLocks/>
              <a:stCxn id="163" idx="2"/>
              <a:endCxn id="18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E28BA0-7308-40E5-98FF-FC21503A5B6A}"/>
                </a:ext>
              </a:extLst>
            </p:cNvPr>
            <p:cNvCxnSpPr>
              <a:cxnSpLocks/>
              <a:endCxn id="18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684A9A5-FD03-43F7-821E-7CAED02F8CE0}"/>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4B1FF205-9F88-462C-8123-8D3230362A05}"/>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DD0BCC4B-B86D-416D-8CA4-2F28B8158BF7}"/>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35BA151-9715-4892-9B9F-44AD33558115}"/>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69DD253-2962-479B-ABCC-E4A5E437198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526D8040-2E7B-4197-85D2-2B53408667B6}"/>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D970FB96-3383-4573-B5CC-C540DD214A8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F2D68DB8-1D21-4EF0-9E48-1574CCAA9B74}"/>
                </a:ext>
              </a:extLst>
            </p:cNvPr>
            <p:cNvCxnSpPr>
              <a:cxnSpLocks/>
              <a:stCxn id="19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BCDDE6E-EA52-40A5-BB3F-79FF9E5D281F}"/>
                </a:ext>
              </a:extLst>
            </p:cNvPr>
            <p:cNvCxnSpPr>
              <a:cxnSpLocks/>
              <a:stCxn id="186" idx="4"/>
              <a:endCxn id="18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CCA03371-1F8C-40B6-AA4E-F18321AC69C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B76A6D09-DC0C-458E-9093-BB5321FB7005}"/>
                </a:ext>
              </a:extLst>
            </p:cNvPr>
            <p:cNvCxnSpPr>
              <a:cxnSpLocks/>
              <a:stCxn id="193" idx="3"/>
              <a:endCxn id="15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2CD88CD-0A38-4CC0-8654-B7A7F993F91F}"/>
                </a:ext>
              </a:extLst>
            </p:cNvPr>
            <p:cNvCxnSpPr>
              <a:cxnSpLocks/>
              <a:stCxn id="193" idx="2"/>
              <a:endCxn id="6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02F2C51-8333-441A-9C35-4657792FD377}"/>
                </a:ext>
              </a:extLst>
            </p:cNvPr>
            <p:cNvCxnSpPr>
              <a:cxnSpLocks/>
              <a:stCxn id="186" idx="7"/>
              <a:endCxn id="7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9E20C2C-3D8B-4180-A382-8A897EC4A50C}"/>
                </a:ext>
              </a:extLst>
            </p:cNvPr>
            <p:cNvCxnSpPr>
              <a:cxnSpLocks/>
              <a:endCxn id="18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Chord 197">
              <a:extLst>
                <a:ext uri="{FF2B5EF4-FFF2-40B4-BE49-F238E27FC236}">
                  <a16:creationId xmlns:a16="http://schemas.microsoft.com/office/drawing/2014/main" id="{BA8AAD6F-48DD-4B4A-8B07-8D14F0482F25}"/>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5619848B-D2DD-45E2-9E98-6D843AAFC00F}"/>
                </a:ext>
              </a:extLst>
            </p:cNvPr>
            <p:cNvCxnSpPr>
              <a:cxnSpLocks/>
              <a:stCxn id="18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4F32B7E-8633-40E7-BCCF-C102FDD59C1A}"/>
                </a:ext>
              </a:extLst>
            </p:cNvPr>
            <p:cNvCxnSpPr>
              <a:cxnSpLocks/>
              <a:stCxn id="185" idx="6"/>
              <a:endCxn id="6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652FB14-5DFE-48A7-A91A-ABBB3E05BE8B}"/>
                </a:ext>
              </a:extLst>
            </p:cNvPr>
            <p:cNvCxnSpPr>
              <a:cxnSpLocks/>
              <a:stCxn id="185" idx="5"/>
              <a:endCxn id="16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1F0BB60-FEE5-4AFD-96DD-718BD92A9334}"/>
                </a:ext>
              </a:extLst>
            </p:cNvPr>
            <p:cNvCxnSpPr>
              <a:cxnSpLocks/>
              <a:stCxn id="70" idx="0"/>
              <a:endCxn id="18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4AE5D89-BAF1-436F-8C2D-335C798AECC2}"/>
                </a:ext>
              </a:extLst>
            </p:cNvPr>
            <p:cNvCxnSpPr>
              <a:cxnSpLocks/>
              <a:stCxn id="190" idx="5"/>
              <a:endCxn id="16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65529D6-F12E-4CDA-A0D6-C3EDD27398E7}"/>
                </a:ext>
              </a:extLst>
            </p:cNvPr>
            <p:cNvCxnSpPr>
              <a:cxnSpLocks/>
              <a:stCxn id="157" idx="7"/>
              <a:endCxn id="6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4B7F7E3-3FE7-4599-A41F-54E61B46C73F}"/>
                </a:ext>
              </a:extLst>
            </p:cNvPr>
            <p:cNvCxnSpPr>
              <a:cxnSpLocks/>
              <a:stCxn id="86" idx="7"/>
              <a:endCxn id="19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6318CED-53D0-44E7-A885-CB55EB0AD117}"/>
                </a:ext>
              </a:extLst>
            </p:cNvPr>
            <p:cNvCxnSpPr>
              <a:cxnSpLocks/>
              <a:stCxn id="160" idx="7"/>
              <a:endCxn id="7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946FED9-2169-44E8-A754-AB62DA037F0A}"/>
                </a:ext>
              </a:extLst>
            </p:cNvPr>
            <p:cNvCxnSpPr>
              <a:cxnSpLocks/>
              <a:stCxn id="160" idx="6"/>
              <a:endCxn id="19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B37CBF4-9C3B-48B5-AA98-461BAB810D12}"/>
                </a:ext>
              </a:extLst>
            </p:cNvPr>
            <p:cNvCxnSpPr>
              <a:cxnSpLocks/>
              <a:stCxn id="76" idx="0"/>
              <a:endCxn id="16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7ACB1E0-C614-417B-889A-FE4A3B7587F6}"/>
                </a:ext>
              </a:extLst>
            </p:cNvPr>
            <p:cNvCxnSpPr>
              <a:cxnSpLocks/>
              <a:stCxn id="216" idx="0"/>
              <a:endCxn id="21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309A7A1-7982-4C1F-A2DF-41C106014407}"/>
                </a:ext>
              </a:extLst>
            </p:cNvPr>
            <p:cNvCxnSpPr>
              <a:cxnSpLocks/>
              <a:stCxn id="84" idx="0"/>
              <a:endCxn id="21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B4C1051-A852-40BC-9B46-737F248DB59D}"/>
                </a:ext>
              </a:extLst>
            </p:cNvPr>
            <p:cNvCxnSpPr>
              <a:cxnSpLocks/>
              <a:stCxn id="83" idx="0"/>
              <a:endCxn id="21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C3356B23-C110-432A-B5BD-D8DAF0D562C5}"/>
                </a:ext>
              </a:extLst>
            </p:cNvPr>
            <p:cNvCxnSpPr>
              <a:cxnSpLocks/>
              <a:stCxn id="160" idx="1"/>
              <a:endCxn id="21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4D5028F-BDBA-4D80-A3AE-9A52527CC849}"/>
                </a:ext>
              </a:extLst>
            </p:cNvPr>
            <p:cNvCxnSpPr>
              <a:cxnSpLocks/>
              <a:stCxn id="76" idx="0"/>
              <a:endCxn id="21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B7C5C6B-4C3C-4375-968A-AC135645C31E}"/>
                </a:ext>
              </a:extLst>
            </p:cNvPr>
            <p:cNvCxnSpPr>
              <a:cxnSpLocks/>
              <a:stCxn id="217" idx="7"/>
              <a:endCxn id="21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CEF204AF-7FC9-4D6C-A985-4FEA30A8B7D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AD5E5801-7F9B-452B-8250-1C6C1CD5B2EE}"/>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3E8B1BA6-41C6-482C-AB43-908F91646B5C}"/>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a:extLst>
                <a:ext uri="{FF2B5EF4-FFF2-40B4-BE49-F238E27FC236}">
                  <a16:creationId xmlns:a16="http://schemas.microsoft.com/office/drawing/2014/main" id="{A903B2E3-0088-4A7E-A8DA-16B33C3CC211}"/>
                </a:ext>
              </a:extLst>
            </p:cNvPr>
            <p:cNvCxnSpPr>
              <a:cxnSpLocks/>
              <a:stCxn id="81" idx="0"/>
              <a:endCxn id="21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5F9924A-2C18-42D0-BE32-4582BDDC2523}"/>
                </a:ext>
              </a:extLst>
            </p:cNvPr>
            <p:cNvCxnSpPr>
              <a:cxnSpLocks/>
              <a:endCxn id="8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2">
            <a:extLst>
              <a:ext uri="{FF2B5EF4-FFF2-40B4-BE49-F238E27FC236}">
                <a16:creationId xmlns:a16="http://schemas.microsoft.com/office/drawing/2014/main" id="{C670D5AB-725A-48A6-9103-3AD03CA8FC5D}"/>
              </a:ext>
            </a:extLst>
          </p:cNvPr>
          <p:cNvSpPr/>
          <p:nvPr userDrawn="1"/>
        </p:nvSpPr>
        <p:spPr>
          <a:xfrm flipH="1">
            <a:off x="7824192" y="0"/>
            <a:ext cx="43678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Picture Placeholder 2"/>
          <p:cNvSpPr>
            <a:spLocks noGrp="1"/>
          </p:cNvSpPr>
          <p:nvPr>
            <p:ph type="pic" idx="10" hasCustomPrompt="1"/>
          </p:nvPr>
        </p:nvSpPr>
        <p:spPr>
          <a:xfrm>
            <a:off x="6272301" y="540477"/>
            <a:ext cx="4200812" cy="5777046"/>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8605406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3995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4EACB64-F6DC-4D86-A45D-D1CA4F9266F7}"/>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12" name="Straight Connector 11">
              <a:extLst>
                <a:ext uri="{FF2B5EF4-FFF2-40B4-BE49-F238E27FC236}">
                  <a16:creationId xmlns:a16="http://schemas.microsoft.com/office/drawing/2014/main"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a16="http://schemas.microsoft.com/office/drawing/2014/main"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hord 100">
              <a:extLst>
                <a:ext uri="{FF2B5EF4-FFF2-40B4-BE49-F238E27FC236}">
                  <a16:creationId xmlns:a16="http://schemas.microsoft.com/office/drawing/2014/main"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hord 169">
              <a:extLst>
                <a:ext uri="{FF2B5EF4-FFF2-40B4-BE49-F238E27FC236}">
                  <a16:creationId xmlns:a16="http://schemas.microsoft.com/office/drawing/2014/main"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hord 170">
              <a:extLst>
                <a:ext uri="{FF2B5EF4-FFF2-40B4-BE49-F238E27FC236}">
                  <a16:creationId xmlns:a16="http://schemas.microsoft.com/office/drawing/2014/main"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a16="http://schemas.microsoft.com/office/drawing/2014/main"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D65883F-1E35-454C-BD75-14E14736726E}"/>
              </a:ext>
            </a:extLst>
          </p:cNvPr>
          <p:cNvSpPr/>
          <p:nvPr userDrawn="1"/>
        </p:nvSpPr>
        <p:spPr>
          <a:xfrm flipV="1">
            <a:off x="0" y="-5799"/>
            <a:ext cx="12192000" cy="40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3" name="Group 14">
            <a:extLst>
              <a:ext uri="{FF2B5EF4-FFF2-40B4-BE49-F238E27FC236}">
                <a16:creationId xmlns:a16="http://schemas.microsoft.com/office/drawing/2014/main" id="{DD86D43F-0B11-486B-871D-30E23A341921}"/>
              </a:ext>
            </a:extLst>
          </p:cNvPr>
          <p:cNvGrpSpPr/>
          <p:nvPr userDrawn="1"/>
        </p:nvGrpSpPr>
        <p:grpSpPr>
          <a:xfrm>
            <a:off x="4917086" y="1975299"/>
            <a:ext cx="2357831" cy="4144944"/>
            <a:chOff x="445712" y="1449040"/>
            <a:chExt cx="2113018" cy="3924176"/>
          </a:xfrm>
        </p:grpSpPr>
        <p:sp>
          <p:nvSpPr>
            <p:cNvPr id="4" name="Rounded Rectangle 15">
              <a:extLst>
                <a:ext uri="{FF2B5EF4-FFF2-40B4-BE49-F238E27FC236}">
                  <a16:creationId xmlns:a16="http://schemas.microsoft.com/office/drawing/2014/main"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01F4C0A7-37AD-46D2-9226-DD1EBA6D4B12}"/>
              </a:ext>
            </a:extLst>
          </p:cNvPr>
          <p:cNvSpPr>
            <a:spLocks noGrp="1"/>
          </p:cNvSpPr>
          <p:nvPr>
            <p:ph type="pic" idx="12" hasCustomPrompt="1"/>
          </p:nvPr>
        </p:nvSpPr>
        <p:spPr>
          <a:xfrm>
            <a:off x="5083388" y="2321178"/>
            <a:ext cx="2025226" cy="3321372"/>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50DC8F0C-9A4D-4387-9B33-6E14C75684A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624283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031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66D0986F-E9AB-4BB8-9CCC-463C22C22AC8}"/>
              </a:ext>
            </a:extLst>
          </p:cNvPr>
          <p:cNvGrpSpPr/>
          <p:nvPr userDrawn="1"/>
        </p:nvGrpSpPr>
        <p:grpSpPr>
          <a:xfrm>
            <a:off x="637723" y="3059055"/>
            <a:ext cx="4156177" cy="3268904"/>
            <a:chOff x="2444748" y="555045"/>
            <a:chExt cx="7282048" cy="5727454"/>
          </a:xfrm>
        </p:grpSpPr>
        <p:sp>
          <p:nvSpPr>
            <p:cNvPr id="6" name="Freeform: Shape 5">
              <a:extLst>
                <a:ext uri="{FF2B5EF4-FFF2-40B4-BE49-F238E27FC236}">
                  <a16:creationId xmlns:a16="http://schemas.microsoft.com/office/drawing/2014/main"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id="{3691A1FA-03B4-4607-AE9E-FBA0D97D06BF}"/>
              </a:ext>
            </a:extLst>
          </p:cNvPr>
          <p:cNvSpPr>
            <a:spLocks noGrp="1"/>
          </p:cNvSpPr>
          <p:nvPr>
            <p:ph type="pic" sz="quarter" idx="14" hasCustomPrompt="1"/>
          </p:nvPr>
        </p:nvSpPr>
        <p:spPr>
          <a:xfrm>
            <a:off x="0" y="1"/>
            <a:ext cx="12192000" cy="3884023"/>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id="{6D7EA1BA-3C62-48F3-A1C4-E3A6BD5C3FDC}"/>
              </a:ext>
            </a:extLst>
          </p:cNvPr>
          <p:cNvSpPr>
            <a:spLocks noGrp="1"/>
          </p:cNvSpPr>
          <p:nvPr>
            <p:ph type="pic" sz="quarter" idx="42" hasCustomPrompt="1"/>
          </p:nvPr>
        </p:nvSpPr>
        <p:spPr>
          <a:xfrm>
            <a:off x="767538" y="3202164"/>
            <a:ext cx="3917673" cy="225145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965255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D7B0E81-B610-4A9D-8254-4298324FFAC9}"/>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7" name="Straight Connector 216">
              <a:extLst>
                <a:ext uri="{FF2B5EF4-FFF2-40B4-BE49-F238E27FC236}">
                  <a16:creationId xmlns:a16="http://schemas.microsoft.com/office/drawing/2014/main"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a16="http://schemas.microsoft.com/office/drawing/2014/main" id="{C050FD47-85FC-44C2-A9A3-A1FB053F000A}"/>
              </a:ext>
            </a:extLst>
          </p:cNvPr>
          <p:cNvSpPr>
            <a:spLocks noGrp="1"/>
          </p:cNvSpPr>
          <p:nvPr>
            <p:ph type="pic" sz="quarter" idx="43" hasCustomPrompt="1"/>
          </p:nvPr>
        </p:nvSpPr>
        <p:spPr>
          <a:xfrm>
            <a:off x="6600622" y="1305993"/>
            <a:ext cx="4334608" cy="4335090"/>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a:extLst>
              <a:ext uri="{FF2B5EF4-FFF2-40B4-BE49-F238E27FC236}">
                <a16:creationId xmlns:a16="http://schemas.microsoft.com/office/drawing/2014/main" id="{4B9AAF35-AB2B-4044-875F-9A7377BE392A}"/>
              </a:ext>
            </a:extLst>
          </p:cNvPr>
          <p:cNvSpPr/>
          <p:nvPr userDrawn="1"/>
        </p:nvSpPr>
        <p:spPr>
          <a:xfrm>
            <a:off x="6320628" y="1026240"/>
            <a:ext cx="4894597" cy="489459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84220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FA95BF33-C57A-4E51-9F0A-7D62355C6247}"/>
              </a:ext>
            </a:extLst>
          </p:cNvPr>
          <p:cNvGrpSpPr/>
          <p:nvPr/>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id="{737C4BB6-E1C4-4EA5-A71F-F22CEC058B42}"/>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56CA28F-0A2E-4DFF-9710-072C78C72039}"/>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F202152-D20C-4E20-96BC-C09BE505382E}"/>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2E04C25-0B3B-4199-982C-3F0588F0D52C}"/>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430E6A9-30EE-4669-9646-763681D715BF}"/>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119286-CF1F-4FD8-9031-01698C06D661}"/>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89E5E4B-8CBC-48CD-B3BB-3A9F7E693CC0}"/>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02676D9-6471-43A6-A284-1DCB6929616B}"/>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06DBD86-3006-4732-9BAC-BBB135240153}"/>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984B6D6-9D30-42AD-A3F6-C0EB48C9A10E}"/>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1B13C85-45F1-4449-87EA-659F8083D057}"/>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26FC837-BB97-47B5-BE56-C69026DF96B2}"/>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DF67CE1-4D0F-45BD-AB23-9C5FD9677852}"/>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55E0FEE-E5C9-4711-B79D-39E4C5C8DC53}"/>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064B988-16DF-4522-A98D-CF1210615C61}"/>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BF25A3C-75FB-4E63-91A8-7A8830A0173F}"/>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091C0D4-398C-4982-A762-B48C3022D722}"/>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317DA7B-41D7-4753-93BF-B1D2B43520B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3A08CCB-19E5-414F-8C33-A4C6D10A5B6E}"/>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596D937-3CEE-499B-9D67-01F71D5D5298}"/>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BFC7FFE-64B7-46B0-9E55-9E37B2F1DC4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6CF532A-CA99-4828-86DE-A7333CA1F5F0}"/>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D6294E4-CA43-45F8-8997-50F00240D993}"/>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5A02C9A-17D1-4CF8-AAC4-4F81836AE348}"/>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E3BB06D7-80F2-47E8-B3E9-685272E54A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3EB449C-983E-4418-9160-E12195FA08C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97AB6A5-5073-487A-922A-F37C3EB92A4C}"/>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69E20A9-2F47-4B7E-BA09-654C8006D820}"/>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B1255A2-6273-4D37-95C0-82ADB5CE8F83}"/>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8615052-5F95-403B-BE90-E7FDC1AA775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757F5DA-C00F-487E-8177-B9A428AC65A1}"/>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3607132-D07E-4408-8601-97F058FB0C1D}"/>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63ED6090-8FCE-4F51-AA0D-A39417855296}"/>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12163E1-2B4F-4694-9C25-2C698018E5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2800622-8CE4-4141-A264-CDFFCF418C1D}"/>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43E183-86F0-4935-BCE5-74717A2C2654}"/>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F875C66-258B-47B5-9E91-C997B5873132}"/>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5C7ACC4-4A6C-40FD-9603-17B6EDE05149}"/>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CFB937C-B31A-452B-AAE5-B3BC3419376D}"/>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9DB800C-C6AD-4CEA-A735-2E91F3A8855A}"/>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3BDB236-ABAC-47B6-BAA0-9BBEFD13BBA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2A56C18-6990-4239-A312-63C58E7850F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3F1E362-5DC5-42F3-9EC6-155B62DCB3A1}"/>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25B29C7-32AF-4CB1-9BC9-59971F01D0A7}"/>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870040E-C401-4FAB-956E-AF3634F4C505}"/>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CBC7802-ABE6-4DFB-931D-CFA87AC634DC}"/>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507C7098-268D-4F0A-89C3-982B76282D8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B8BF76E-96F2-4451-98C0-B860A09D588C}"/>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240DD52-1B0F-4A04-8477-1578163B958A}"/>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11BB15C-AFD0-4287-BF1E-FABC11044DB3}"/>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1F3B7D4-5789-4FBC-B4A0-79F1CC735D11}"/>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E12D406-B5EF-4F2A-BD39-30501292730A}"/>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BBA0795-5646-4061-BE06-EBEF777AF61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DF099256-2594-46B7-BA1D-4778B90A6827}"/>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7FBB941-E1C5-4D5E-BB74-6272B5429E0B}"/>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75C91B7-AF8A-4691-B539-B5FFC7E2903E}"/>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FF69525-20AE-4D31-AE43-85C88D03D5B2}"/>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67DF7A1-3BCE-4C50-A72A-D96080965A7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EE99231-0032-4547-8D61-8BBE2D637328}"/>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662C8885-CB77-4E91-A512-46568A8B99FA}"/>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D223472-4242-406A-84A0-39555CEFAB66}"/>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9328838F-CE26-40FE-892F-A87085F132B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C51359B0-B6FD-47F8-ACF7-D045A3EE51A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B774-3B8F-42E8-836E-48169A34560B}"/>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D5DD5B0-1CA6-4508-A51C-83666C38F7B3}"/>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46BA1BF-42F0-4A4A-A1C1-A15EC383B0B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F8D3A38-DFDA-4C2D-A754-5E2E30CBC73E}"/>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C4AC1473-1BC8-40E4-8062-8D47A809C08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D52A7B4-6D6B-4C25-929A-3BF185D69F34}"/>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8E677B3-3CB4-43C7-A0E0-7CBF7F2E51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55E96EB3-3D78-472B-A91C-9C28435D62CC}"/>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1F5E7D3-2DF9-4288-997E-CCC2D692A9F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7D218BF-7211-41FC-B72B-2A69BA454353}"/>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5BD084A1-F321-490B-BCE1-C68A6379B8B8}"/>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017D7F5A-1D15-4BC4-A062-B3F1C3FCAC72}"/>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FB86196B-8407-4199-9E06-36A47617713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F909509-499E-41E5-B785-2A415E13351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20DF45AF-C231-4461-8A5F-352FECCA830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C2A63C02-4106-4E61-9D52-3A9C853FCBC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E47B77C-C899-4567-BBF6-A3B45E2ED71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FF83A66-25E4-4ECA-8370-A014E67563EF}"/>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B62DB05F-0F6D-49E5-B545-A8FE1255E55F}"/>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F7C4D2B3-EC37-456D-819C-835393059591}"/>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DF03BEDA-1AC6-453B-AD12-038768ED7DD0}"/>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3A647290-7C84-4002-9C95-82383DF354B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5A0E74CA-40CC-4165-A061-1EB133A176B7}"/>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613F1AE-24BD-4812-8FD8-8AAE7AC981F9}"/>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A9C338E3-BA21-4ED6-9CDF-C7B813EF1C3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03A8CF8-BC24-43AF-AA99-E8935C3CA71F}"/>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9EC0E5C5-A1FF-4B40-B94D-1BEC68B8C51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0B3EFD2F-D3C7-4B03-8933-E4503E4A7175}"/>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2AE14B5-0884-48C3-8F4D-697B86834B1A}"/>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5A1BC5E-E569-4F04-8856-8ED42F6D109F}"/>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3606B82-7A21-4C42-B774-D4A40DBBFC2B}"/>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7E06664-8680-400A-95D2-4500DC639718}"/>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9D06D4C-A3F3-48FD-8ABE-91F9FEC4EB2D}"/>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8EAA0A3-7473-494C-A739-62854D6D2E8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ACC921E-0A3C-419C-9517-C461E7346670}"/>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B8683BDD-491F-4CFB-B0D9-D48E4544306F}"/>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B9217134-6C36-44E9-8989-7E9C15BF376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69A050D-29C8-4238-97CF-7BD1598894BB}"/>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09DABDF-5649-4C3D-B1C6-9AB41E0EF595}"/>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88B3BD9F-62BC-434F-B5CA-E69914C1613B}"/>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D06F356-4E3C-407E-A58E-22A50D1A06EA}"/>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42DCA09D-25C7-47A0-AC87-35396A545EF5}"/>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4E553F4-5DCA-49BB-9B97-29FADEE2F81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4DA9B0F5-8712-47DC-A6E8-06EA65A6B75A}"/>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A344CA09-781A-40C0-901D-C33D0B5CA990}"/>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CA83F3F-2067-41AC-AB50-F2A5D4767B31}"/>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50FF3E-AE55-4776-A4F9-AC8CA18046F9}"/>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0EDBD9D-01B7-42D7-A5F0-CFEF414716F3}"/>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B9D9CA2-CD1E-4892-BD38-152E8A5AF6BA}"/>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D1FB8D65-F38E-4D20-89DE-B561EFDE8E7C}"/>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AB873FEA-1D36-4144-A904-6BE6D699FD7F}"/>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73381A32-3AB9-4799-9440-ACA82630E2F0}"/>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41A42A69-C0BD-4C67-86C6-B09F41AEABE5}"/>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FAD84289-A629-45E4-8454-3CF49AA6652A}"/>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9C4C5D8-2A77-4007-A06D-470CDA48E14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74CFDCDC-A2C6-4E2C-BF5A-D6D37E212933}"/>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7AED4B-5CE5-40BF-A8C1-D52EC1B6EFDA}"/>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2E27CFF-A236-48FA-86F8-FF7F050A5095}"/>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751FE0B7-3792-4AAF-ACAE-EAD6311729D5}"/>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420555B-3474-439C-B67D-33E1A137ABF3}"/>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F050DAC-EAFB-449B-9079-CB1DC0A1FA81}"/>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F5EE5C84-226E-40D9-AE8B-004CAEE39B9F}"/>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E745548-FAB0-4C8E-B5E0-54B200AD0452}"/>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10E20996-2C56-4D00-B7E4-B374303E3BE2}"/>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1E5B5F4-2841-4AD3-8595-7D56CB4CB1CF}"/>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2384D1F-105A-489C-9B69-078D8036EB86}"/>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DED21D8-7962-4380-9762-C10429327D22}"/>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931C9480-D3C2-42A5-A673-59B3993EA610}"/>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F669E0E-B208-442B-A4DE-D0CCB99CAFDA}"/>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39ABCF5-20EB-4E54-AB0C-5EFB090596DC}"/>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31D0667B-1689-44C2-B468-C8C6D2FB457F}"/>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320FA37-AAC6-45FB-8433-E85266866BA3}"/>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2F1C9CC-0F4D-42CD-83A7-E6640F18FF09}"/>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5850138-120E-44D7-B0C8-B0F662C64F98}"/>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D037C8A-6234-4BFC-887A-27BE37761CCD}"/>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83E33691-6152-41D7-ACAB-031A796D6296}"/>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14C5FDF-A251-47D9-96C2-AF087B1279C8}"/>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29C27080-14C8-46B9-AA9E-3B97E98A34EE}"/>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3517A6BC-C22B-450A-A3E4-5E955D71950B}"/>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71FB03FF-5221-49F1-873D-9565FDF78CE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4E1D6D23-B555-4909-A425-FB20F54544AF}"/>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0746B455-B91B-4A19-9DF3-15544E167507}"/>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6B4FED14-AD80-4C45-8271-8B6DEC6E84F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4CB9AC57-3716-4E28-A520-1ADF362EE5D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537DF165-DF7E-4A7A-BF34-CC04F13CE37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E4DF5466-ACC1-4036-8A10-13E42918995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C663E73-0E93-41A5-B44B-AAD551B586F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98E841EC-AEEA-45DF-A257-6AFBB25B1825}"/>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3408C7E0-9D83-4EA4-831D-ED6290C98B2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DC344742-723A-4BC9-AB1B-EAA29939991D}"/>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E8081C25-140E-410A-A1C4-FCD6E82E9B8C}"/>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5F4D5962-509B-4A99-8BCB-AB37C64F9AA9}"/>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E7844590-A772-4E75-8EE3-12BB20BF55D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A9782C5-6966-458C-853F-F9AF87C317F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6094655-3709-4B9B-938C-0CA2C5807F0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84CCA53A-B56B-4FA8-996D-EA29FE12325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C9F513B8-F055-471E-AF07-7EEC1318128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0C79191C-CDBE-494C-8A0E-35FE0EA5DCD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E9C77736-851B-4ECD-8C22-9CA4FA6A5E32}"/>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7FF0E035-0421-4E84-9C27-B411F61AFEF2}"/>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757AEA9-FE79-449E-8124-EC0BD2852CB5}"/>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05E4414F-9F23-4C48-B010-1F33CE017444}"/>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1801B2F5-4749-4356-B0CE-10729234336E}"/>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E6DA6AF8-024D-48B7-AB00-83D4872B98E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F3E88EF3-4D78-45EC-A408-877FEB2D4DC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89D3F8DB-52DC-4FDE-8187-CDD85CFC21D5}"/>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66A0EF4-9946-4BF2-9DB3-17A63534CA8C}"/>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3A9A3B6B-50E8-461B-9561-6224C115D21D}"/>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0A5B1E5B-2794-49C2-B6C0-91F5A53A295D}"/>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8A74305F-463F-4276-96C2-38555AE86C4E}"/>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5F7B5D64-565A-4DE4-B312-12BA4515BC48}"/>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AEFF3DFB-FAB0-4085-8DA0-3F6D1B69F212}"/>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9FF7952-F75E-4C97-870B-E111C9F153E3}"/>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037A298-A62C-4F82-B2AC-48EC0E635103}"/>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C6C4FEE2-421D-4DCB-90DB-D5D1EAAED0E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E1487618-6DB3-49CF-9104-7AF1CE996F93}"/>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43837EA3-ADB2-4AEA-A72B-F5DC7DE2E4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E93FB4C4-0049-40EC-8BD0-0BF963484AD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55315BE-A3D5-4967-BAFC-545EF8BA89B7}"/>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BAA832B7-D6FE-4EB5-847F-C89C64E53E25}"/>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B3103402-5951-426B-A78A-C82538514FF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0DC30EAE-324F-43B4-9554-58134555F8FB}"/>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305A39A-8151-4DA8-A57A-04E6952BE4B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FCDD1FD-D183-4D4B-AF22-F631E0AB19B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C690EF5F-25E1-49AE-A2FC-AC77A301F779}"/>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3E9089D3-3D08-48A8-982D-87381D9EC9D2}"/>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924305F-7AF0-47DC-A1BF-D7B751E4B3E3}"/>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55B00890-01B4-4E39-9727-953ACEF8881C}"/>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0E818BEF-31D2-4DFC-99B6-5EE8D7E3A3F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9A3263C3-2159-4B0F-B7C1-B590CA6B39FC}"/>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931C9C8-CBA0-4CBB-902F-A1B421CC86DE}"/>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3E7C2EB7-3493-4F28-B940-360D854B34C2}"/>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6B34CEF5-33D1-43B0-BE7A-5D5B029A804D}"/>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FAC6A96-A599-4343-BF15-B882CA125D7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47BA194A-9B49-4E2E-B2CC-66AFE0978F25}"/>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05F1D8FF-E0AC-4298-9C1C-48CF489D9287}"/>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D94DEDD6-2BC1-448D-9991-C1FA48DD0332}"/>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F490F14A-4D51-49D2-851E-474DFAEBAB0A}"/>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3362E7A1-4E65-4AA8-A96A-F574AE097A5E}"/>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41C6B8D-6FCF-4027-A65C-B9829CD7CBBE}"/>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328D809-F683-434D-BE86-A7FC5027A1C6}"/>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8DA67F4-619B-4D0C-9018-A86923D013F4}"/>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7C73D68-C369-41A7-964D-9129B3CA9A0E}"/>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BA7C469-F299-4D79-8679-1C3B33889AFC}"/>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93343198-BCF7-4CC6-AB83-FB739D8B0091}"/>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E96A75C9-EF23-475A-B3B8-A9433DDF137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7E370A31-8A33-48DC-96A5-117E433E1B9B}"/>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F6D511A4-583F-42C7-943F-B20632A8003E}"/>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D6521FB8-FA19-43B7-9100-4663E994ABCD}"/>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E0471D5-C6C2-48C0-9B36-738E6B963FC6}"/>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75461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0391980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138818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6761-B650-48F3-AEE4-23CE5ECCF4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5432D6-06E8-40D1-9A83-EFE223C3C3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0460F1-5411-4B65-BDAE-8E919BFC9B26}"/>
              </a:ext>
            </a:extLst>
          </p:cNvPr>
          <p:cNvSpPr>
            <a:spLocks noGrp="1"/>
          </p:cNvSpPr>
          <p:nvPr>
            <p:ph type="dt" sz="half" idx="10"/>
          </p:nvPr>
        </p:nvSpPr>
        <p:spPr/>
        <p:txBody>
          <a:bodyPr/>
          <a:lstStyle/>
          <a:p>
            <a:fld id="{BBFEEBCE-F411-47E7-A44C-4D317757697F}" type="datetimeFigureOut">
              <a:rPr lang="en-US" smtClean="0"/>
              <a:t>15/07/2021</a:t>
            </a:fld>
            <a:endParaRPr lang="en-US"/>
          </a:p>
        </p:txBody>
      </p:sp>
      <p:sp>
        <p:nvSpPr>
          <p:cNvPr id="5" name="Footer Placeholder 4">
            <a:extLst>
              <a:ext uri="{FF2B5EF4-FFF2-40B4-BE49-F238E27FC236}">
                <a16:creationId xmlns:a16="http://schemas.microsoft.com/office/drawing/2014/main" id="{BA0F61FA-9F8B-491C-A073-B4F6E2B5B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19CCE-0395-4CF7-B288-9A45105D97F8}"/>
              </a:ext>
            </a:extLst>
          </p:cNvPr>
          <p:cNvSpPr>
            <a:spLocks noGrp="1"/>
          </p:cNvSpPr>
          <p:nvPr>
            <p:ph type="sldNum" sz="quarter" idx="12"/>
          </p:nvPr>
        </p:nvSpPr>
        <p:spPr/>
        <p:txBody>
          <a:bodyPr/>
          <a:lstStyle/>
          <a:p>
            <a:fld id="{8583D9B6-CE4E-4A63-A4FB-8B0F26750D60}" type="slidenum">
              <a:rPr lang="en-US" smtClean="0"/>
              <a:t>‹#›</a:t>
            </a:fld>
            <a:endParaRPr lang="en-US"/>
          </a:p>
        </p:txBody>
      </p:sp>
    </p:spTree>
    <p:extLst>
      <p:ext uri="{BB962C8B-B14F-4D97-AF65-F5344CB8AC3E}">
        <p14:creationId xmlns:p14="http://schemas.microsoft.com/office/powerpoint/2010/main" val="3873775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1E546A4-4E14-485B-AB9F-46A7E0403086}"/>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id="{9C80BF60-9C4D-45FD-870E-85C069300940}"/>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1E56B67-2E88-4F3F-A6FC-D1D4E322C51D}"/>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2F43A5-DDE5-40A1-91ED-76CD7965B0BF}"/>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A29C3A1-096D-4557-8416-FEEC3C02B44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BDE7E03-A381-4B4A-96B0-6E83D8E3F9B3}"/>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CAC90A6-BC4B-460D-8A10-53FB1BBB15A9}"/>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3940DD1-1BFA-4D88-A79E-839EE1AB73C5}"/>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055EDBA-AFB7-400D-BB3D-13245CBF0421}"/>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B2B8640-FB59-445C-98CC-FF7CE143EA8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634FEE4-69AB-4BA5-926A-FB2B5A05288C}"/>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E8E8659-902D-4973-AB2F-52F3D3A96762}"/>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00E9F00-76D9-450E-A8CF-C03251EC4ED7}"/>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C550F29-7CD5-486B-9AFF-F7D8849D0F0D}"/>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2EC31DC-CDC8-4869-9C04-D570E42CB139}"/>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DCC0A17-D73C-47F5-8AB9-93119A2F173F}"/>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57630C6-912D-478B-8BD1-C46A87634D37}"/>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9F565F6A-E78B-4697-8A45-4F5D04808F3B}"/>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2B33EB7-0829-4088-83C8-E8EC2F239E2E}"/>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9412A92-DFBF-4EBB-B8ED-69E0967CB2AF}"/>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061F045-3A3D-4A19-9F64-42B8B930F636}"/>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11D1B79-E727-4BFF-93FF-A09DF7A9A7E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17F5F66-76F0-49C4-B1E6-4B70E5F65D92}"/>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BBF53C7-91CC-4596-9A12-61B482465DEF}"/>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EE1C2CC-700D-44DE-A06D-CF37030CFBEE}"/>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A4536BF-CA8D-4617-B7C7-959EFCA5B175}"/>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1E94781C-27B1-4979-89B9-3A681BB2824B}"/>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ECEC93F-E208-46D1-AF78-C8A71CEC40B3}"/>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0CED1FE7-A33B-4BBA-9696-56DBDD514FD7}"/>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EEC95EFE-6F64-492F-83BA-F4A337A93A6A}"/>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37CBDF8-E2BC-4F14-9165-65159D78F975}"/>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487B002-4701-49D3-B3D8-14E3E2DBFAB2}"/>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7A96476-1D0D-4815-9656-D0EB37F7B03C}"/>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FA44EEA-5C50-4433-95F6-9B1E9C4FD702}"/>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417D340-8DD2-40C9-9243-C3DECA77EF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B686522F-E39E-4A8E-BC68-F6C2FDACC95B}"/>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2BCE6F9-6082-4CAD-AEAF-D716B9783E25}"/>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5FE5B2A-D528-40BC-94C2-4C5D702A3BB0}"/>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EDE7F87-D901-4EE5-84D9-64294D96D897}"/>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007B89C-8A93-441D-A3C7-D5CB6E218E54}"/>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8888D96-3CBC-4373-9F12-1B23C064D250}"/>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71176BB-2945-403A-A9A7-3744370E8CB8}"/>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8A3E96D-15A7-45AD-99B6-27579EC8809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4943A19B-4FCE-4594-9520-AD7A57AB0D25}"/>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6E4518D-95D7-4E3E-8BB5-DB6E12D3346F}"/>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5BAC96E-7C1D-4F3B-948F-8FDF82692067}"/>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C8A6195-AA87-4C10-BD72-1AF13B57D044}"/>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8725494-4D25-449F-9639-F16ECBE52F5D}"/>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139DC2E-4E17-447D-9977-97C8818AE22B}"/>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6FF29F4-D9DD-4F9A-B75D-FB5158E6CA2F}"/>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137EE875-82DC-480B-B3CC-7115527A31BA}"/>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A18D9F8-3E22-4373-9A13-5DD967E54137}"/>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A4F350C-2EF1-4736-8CD1-F5E23F1A47C6}"/>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D645B3-EBAE-4820-9E92-282F9DBBC1DA}"/>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663D816-53E3-44F3-9BFD-15782BE36F61}"/>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FA57A08-F6B9-45B6-B0C9-792D72522B1A}"/>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8C937C5-AF10-4233-9E18-EDDB265F3454}"/>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98B07B3-1883-4F03-AD3C-0BF0FE43D5CD}"/>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02E19F2-9F6F-4F45-818F-51FAA355FA2E}"/>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7141E8A-D6CA-47A8-B851-91BB501B86D2}"/>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2559B9-29A2-497A-BF18-1C1AFA86EEB9}"/>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E65A0D4-1AEB-4FBE-A6C7-F709B9CBAD70}"/>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9CEDDEB5-D537-435B-8377-818C31E4B85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8B7EACD-8FD4-4E3A-8A26-9044A0617604}"/>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BF2B72B-6720-43B5-973A-144CBDFC0A6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91AA3BC4-49FA-4E0C-ABE5-E346F25A773B}"/>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F71B847-7913-4793-A193-1DB58EAA3E6B}"/>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77DB7A4-1011-4AF3-AC2F-9E7FBC6E43B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0F1BBFB-B2E3-4426-A042-2A195D3515C9}"/>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69B5C16-4CC0-4107-9E70-E9BD3F9DAD9D}"/>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775641CF-7012-4272-B57D-E9C3C334E6E1}"/>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9F220C4-03FD-4819-ADFC-D2877949E9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A725BF7-2779-4B3D-BE1A-08029AE2395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C5930D89-FC17-4A14-BB00-CFD467CA8448}"/>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26C4DAA-3C3E-4399-B944-0F64961B18C1}"/>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6907189B-D84A-4C9D-9DDA-D3E883934E1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099447C-5426-4BBF-8E60-E434B5540E4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3B85E12F-FB94-4801-99AD-C0B5FD058517}"/>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CC4C9FB-C60D-4E64-9F53-D5BA3A837C2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2A5EC24-B372-4B1F-BC96-0CF8E49906CF}"/>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3AC3E801-5AC5-433A-B005-2BE04734D267}"/>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98AB6443-BF2A-46FC-B5D8-B72F6332A5A6}"/>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C4C314C5-4577-4BF0-A86D-9AA9CB7FDF9D}"/>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523E38A6-323F-43A4-A2FE-B1698AA0709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568EA1FC-9FD5-4BBB-A2AD-590409940BD1}"/>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EE301E94-6785-481F-ACEC-22DD4B8CD32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E0F9471F-7A2F-4926-B5EE-651B194A6905}"/>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EDB3E1C-A8F0-499A-B828-819537F0E1D7}"/>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B9C1564-EA91-4D7D-8BF2-FA3284AFE33E}"/>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C91A2ACB-C039-4DF9-A36F-19297298813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2E5DC447-86C0-481D-9508-E81A405EF66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FCDD8B4A-0EA9-43A6-805D-324EE240D2CC}"/>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373C6692-D094-452C-827E-A54C62E4E181}"/>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906804F7-F4B5-434F-9BCE-6A3EF6D1039C}"/>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0AE7BA9E-107E-410D-9915-0437BEBEC086}"/>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178ACFF6-0A0C-49BE-96C3-E521F9EAAC7D}"/>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06ACE9F-37A7-4A4A-89D4-FE023920A715}"/>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7859E751-F635-4CA9-AC9B-536404D33DC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865AD565-FF11-4164-AC16-526B4DB1E9BB}"/>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BB0D92A-0FC0-44D4-A508-28813B1ED449}"/>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CA09E2B2-5EDB-4135-AE64-F2C8A73C94E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4084EAD-0150-4C76-990C-7DD4DA5AB33A}"/>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4786F27C-FF10-4D73-9B41-FB02D335634C}"/>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946BD474-415C-4892-804C-D5A8AD464B10}"/>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407CA6B-FAAB-419C-AD23-8F9A6CEA4C49}"/>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E778272-CD9C-4F2D-A874-85E4E85B7DAA}"/>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A7A16392-634A-45A1-AFCF-FBA599B7DFB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02D6A37C-A67B-4676-8E64-5640DF2F866E}"/>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4E4833D-497A-4F0F-8B3E-510EBB4373C9}"/>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8199112-8C7D-4557-A618-AFEBD175DC6D}"/>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9FE3BD2-0B05-4CFD-B455-0BE66669F53C}"/>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27DA20E-216C-4E0A-B4DF-6966B7FD2C57}"/>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E4C69B3F-0639-449C-970A-ECD1A8A0D59E}"/>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5B6EF2E-E04D-415A-A170-6B7699471361}"/>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E6F62BC-1816-4F53-A538-A429B2D7E639}"/>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469036D4-8CE6-4750-814D-4FDCE99B4674}"/>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4FCA4AF-BC95-4815-88EE-8558E41FB720}"/>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2084E696-7EDB-418C-B958-A2F4229C8805}"/>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961158D0-E463-499A-9791-0E0A8F24D6F8}"/>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13BCCF43-7AE9-40E0-BFD0-DD9309A6816F}"/>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260C41DF-7899-497E-9BC9-7B63B754254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9A925E5B-591D-456C-A046-9331FFB1F3A2}"/>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7B90A13-08B7-43FF-A47A-3933FC589730}"/>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552F023E-F861-4D0A-9015-A77CE58EAE0D}"/>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23B0743-5E3F-4DF0-B080-CCD4E560A777}"/>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DE58932-D9CD-4E27-9EFD-E101EBDACCC5}"/>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750B407-FC67-44BB-8610-F9FC2DC8C790}"/>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F0D27C1-E130-400F-8F39-3CAC3F8A23B6}"/>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214F75FF-8C94-47DA-AE08-71F44BDBD1EC}"/>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B70F7DA-D64B-46D2-A547-BC4CE795EA07}"/>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DBD6E1B-8784-4704-8195-0BCDB0DD12FE}"/>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AEBF375-FD76-449E-9314-344626C47C5D}"/>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EAB9229-0CC2-439A-8AAE-2CC9F2517F00}"/>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8EB75F0-8C67-46F0-9C06-932B2B56175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C6A195A-EDFA-4340-B8ED-E41DE0AC644C}"/>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D39BF66C-8B3F-4EDB-9FFB-B4AD8FFDE955}"/>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F79F56F-9637-47B3-AB27-DD13D4C283C6}"/>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99586380-8D38-4885-88E4-36DD82154099}"/>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C925850-0994-4830-9B1F-10EDF27BC020}"/>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170E3E0-808B-4B8B-82AD-A59AD4C9BC69}"/>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7546D67-5BF4-4226-8EE4-DCF808F46947}"/>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1D005286-EB1C-4547-97CC-FEA9386E3BA6}"/>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716AD86-8CD3-4736-96D7-208AD7E1DD15}"/>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B1D872D-63BF-429F-AE28-948EEC2A491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9A79A583-8572-4EE9-81D2-242A398716C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93765A01-C25C-49E9-859A-F592ED2C6B4D}"/>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C3AD3EF7-F782-4B6B-AF4E-48570719A521}"/>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44F17CB1-F1E2-4CC3-9873-42722997C7F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F77B708D-4387-4BA7-BEE4-20C177816441}"/>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926B8C65-9C62-4F70-83C7-C0C5316D52B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4BBF55B-A09D-4F1A-944C-CD42847E31EA}"/>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A367FA72-C335-4230-BE8E-EB4C24A48EB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50497FB5-D246-409C-B35E-5E4EC9874A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C4A20C61-1783-4B74-8310-C7CD9455AD0C}"/>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1BDB3E47-276F-40FD-A387-9458A6FD05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E937DFB4-8E09-4A00-9F42-C6B2D65C8D64}"/>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7F778C69-1E4D-4016-BBE6-3D31BD1D41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AED41375-857F-4603-9519-08F3BC6BCCE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2DDD9777-CF9A-46A4-8B74-76B90520DA88}"/>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91CEC378-8297-4056-8F13-129D45C2336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3A74C7A2-AD14-4625-8E12-65B8346650C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9F5DB11B-C551-4000-9F6B-339FC2034DBA}"/>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B880F1D9-920B-4A2D-90F1-21329B0FCC1D}"/>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2588E090-3BAA-4A70-B6A3-1605DF137B26}"/>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BAE8F78-B344-4222-B30A-BB32018D61CB}"/>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F27556C6-C2E3-4452-A5E4-32E2940197D7}"/>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D762F0E-6E92-406E-A8F6-901073D53291}"/>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0AE22761-7890-4226-B141-8F41B745299B}"/>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4BF30D9-F27B-4D31-A3AA-C66ABADA7E0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6FF3457E-B0D5-46F3-B9BE-37A4EE6B4F2F}"/>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4F709E58-2A84-4E8E-B065-4742BB08F816}"/>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4BDF1C77-26CE-444F-A3D1-68CAC0F4E5F2}"/>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DED5268-BAA1-4A51-832C-C4E6FED47B77}"/>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1674F67-6BFB-4FAF-8951-93A7C0E9C247}"/>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82860D0B-7438-4C0D-9DB6-EF0F84226305}"/>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7563254-62E3-4BCB-B9F2-5B0A5522DCB0}"/>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95FBFAD-C2D3-4677-A7C3-C3ED4C44AE89}"/>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85A8937-526E-44C7-A7AF-B2B1278D62E6}"/>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42A1BE90-A2F3-4E4A-86CF-A0424FB2731F}"/>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1E41BD6E-3D78-40CB-98A7-A986943A84A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D0137270-F7EC-4267-8CC2-8A6D79499BB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ADD6054-52F4-459F-958A-09C57B30C36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F173D68-508F-49BB-8F07-E45FB1559BD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49893196-886A-4592-8C8B-8D5EC7AAED33}"/>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F79092E-BFA4-4503-82B6-917120974582}"/>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F14745B8-06E9-4280-8483-AF16DD583711}"/>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2F4E623F-95AE-41B2-8811-03383896157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DC41E2DF-9E68-49C0-8AFF-75AEFF7C09D7}"/>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A47C7AFE-772C-4719-AADF-7E3D4D93A38F}"/>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33E06932-50A7-4638-823E-CE6E8B8C028C}"/>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6418108-72CE-4D65-9BEB-383A470454B4}"/>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16AA17A7-B811-47CB-A5B7-628B5F255F90}"/>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D60D32D5-BBBD-4EB4-A3DB-71D838F30D1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1C2D906E-4358-44E8-9B89-DFB4DBECE3E5}"/>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4694F99-42CE-4803-824B-3C023626D1D8}"/>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D584BFA3-8537-49FF-AF6A-0DD7617C93B7}"/>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6D09C55-D31A-4FCF-86E3-CCA715977B8A}"/>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3CC6E058-58B3-4674-B70B-1912B137B1FA}"/>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CAF214E4-7EDA-4BD3-AEB3-464F66A40373}"/>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4F3DCB98-7EC5-4B76-9F86-2286BD3DF978}"/>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61EC3735-0930-4B23-ABDD-58207C339D49}"/>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954215C5-676D-4B2F-96EA-332630DCB107}"/>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221C9011-BB03-4CA1-A56C-5D8F09CFE23D}"/>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4287ECEE-6AAD-49E2-9397-9B30FCB92BEC}"/>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91621CC5-CE46-4BB4-9D89-4C754A9F5CE1}"/>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BB6AF694-5C90-4810-8FF1-49B68D7B095A}"/>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1DA5051-6B46-4351-9FCE-824BC35CACE3}"/>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623B1A3F-1A1E-4963-86CB-5BDEA110138B}"/>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F01DDCED-8FEB-4EE2-9EAD-E3A2D2DB1E19}"/>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73081BE-6B30-4857-B71A-60E3D0934DF5}"/>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CD4A745D-CB3E-4925-BA45-A5FD3E8D3D3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05E32368-B255-41C9-BA97-68EA70C0AD6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DB05B640-9491-4D1F-97D2-D88120244D56}"/>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119C421-9774-4384-AE76-0EF5E30B8A5F}"/>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6515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6761-B650-48F3-AEE4-23CE5ECCF4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5432D6-06E8-40D1-9A83-EFE223C3C3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0460F1-5411-4B65-BDAE-8E919BFC9B26}"/>
              </a:ext>
            </a:extLst>
          </p:cNvPr>
          <p:cNvSpPr>
            <a:spLocks noGrp="1"/>
          </p:cNvSpPr>
          <p:nvPr>
            <p:ph type="dt" sz="half" idx="10"/>
          </p:nvPr>
        </p:nvSpPr>
        <p:spPr/>
        <p:txBody>
          <a:bodyPr/>
          <a:lstStyle/>
          <a:p>
            <a:fld id="{BBFEEBCE-F411-47E7-A44C-4D317757697F}" type="datetimeFigureOut">
              <a:rPr lang="en-US" smtClean="0"/>
              <a:t>15/07/2021</a:t>
            </a:fld>
            <a:endParaRPr lang="en-US"/>
          </a:p>
        </p:txBody>
      </p:sp>
      <p:sp>
        <p:nvSpPr>
          <p:cNvPr id="5" name="Footer Placeholder 4">
            <a:extLst>
              <a:ext uri="{FF2B5EF4-FFF2-40B4-BE49-F238E27FC236}">
                <a16:creationId xmlns:a16="http://schemas.microsoft.com/office/drawing/2014/main" id="{BA0F61FA-9F8B-491C-A073-B4F6E2B5B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19CCE-0395-4CF7-B288-9A45105D97F8}"/>
              </a:ext>
            </a:extLst>
          </p:cNvPr>
          <p:cNvSpPr>
            <a:spLocks noGrp="1"/>
          </p:cNvSpPr>
          <p:nvPr>
            <p:ph type="sldNum" sz="quarter" idx="12"/>
          </p:nvPr>
        </p:nvSpPr>
        <p:spPr/>
        <p:txBody>
          <a:bodyPr/>
          <a:lstStyle/>
          <a:p>
            <a:fld id="{8583D9B6-CE4E-4A63-A4FB-8B0F26750D60}" type="slidenum">
              <a:rPr lang="en-US" smtClean="0"/>
              <a:t>‹#›</a:t>
            </a:fld>
            <a:endParaRPr lang="en-US"/>
          </a:p>
        </p:txBody>
      </p:sp>
    </p:spTree>
    <p:extLst>
      <p:ext uri="{BB962C8B-B14F-4D97-AF65-F5344CB8AC3E}">
        <p14:creationId xmlns:p14="http://schemas.microsoft.com/office/powerpoint/2010/main" val="9492871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454882A4-F510-43D0-BF52-907BCEB4D24C}"/>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68853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188BEA61-F084-411B-A153-E0C996B4C3E5}"/>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646DA1A7-7190-4BA9-A8FB-8B1D9D609C1A}"/>
              </a:ext>
            </a:extLst>
          </p:cNvPr>
          <p:cNvGrpSpPr/>
          <p:nvPr userDrawn="1"/>
        </p:nvGrpSpPr>
        <p:grpSpPr>
          <a:xfrm>
            <a:off x="-28777" y="-72822"/>
            <a:ext cx="2634356" cy="1640244"/>
            <a:chOff x="-28777" y="-72822"/>
            <a:chExt cx="2634356" cy="1640244"/>
          </a:xfrm>
        </p:grpSpPr>
        <p:cxnSp>
          <p:nvCxnSpPr>
            <p:cNvPr id="218" name="Straight Connector 217">
              <a:extLst>
                <a:ext uri="{FF2B5EF4-FFF2-40B4-BE49-F238E27FC236}">
                  <a16:creationId xmlns:a16="http://schemas.microsoft.com/office/drawing/2014/main"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a:extLst>
                <a:ext uri="{FF2B5EF4-FFF2-40B4-BE49-F238E27FC236}">
                  <a16:creationId xmlns:a16="http://schemas.microsoft.com/office/drawing/2014/main"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Connector 347">
              <a:extLst>
                <a:ext uri="{FF2B5EF4-FFF2-40B4-BE49-F238E27FC236}">
                  <a16:creationId xmlns:a16="http://schemas.microsoft.com/office/drawing/2014/main"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id="{94A52F1D-A8E0-4B79-AD02-40EE13ACFDCE}"/>
              </a:ext>
            </a:extLst>
          </p:cNvPr>
          <p:cNvGrpSpPr/>
          <p:nvPr userDrawn="1"/>
        </p:nvGrpSpPr>
        <p:grpSpPr>
          <a:xfrm flipH="1">
            <a:off x="9573659" y="-68234"/>
            <a:ext cx="2634356" cy="1640244"/>
            <a:chOff x="123623" y="79578"/>
            <a:chExt cx="2634356" cy="1640244"/>
          </a:xfrm>
        </p:grpSpPr>
        <p:cxnSp>
          <p:nvCxnSpPr>
            <p:cNvPr id="390" name="Straight Connector 389">
              <a:extLst>
                <a:ext uri="{FF2B5EF4-FFF2-40B4-BE49-F238E27FC236}">
                  <a16:creationId xmlns:a16="http://schemas.microsoft.com/office/drawing/2014/main"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9" name="Straight Connector 438">
              <a:extLst>
                <a:ext uri="{FF2B5EF4-FFF2-40B4-BE49-F238E27FC236}">
                  <a16:creationId xmlns:a16="http://schemas.microsoft.com/office/drawing/2014/main"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a16="http://schemas.microsoft.com/office/drawing/2014/main"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5" name="Straight Connector 444">
              <a:extLst>
                <a:ext uri="{FF2B5EF4-FFF2-40B4-BE49-F238E27FC236}">
                  <a16:creationId xmlns:a16="http://schemas.microsoft.com/office/drawing/2014/main"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8" name="Straight Connector 447">
              <a:extLst>
                <a:ext uri="{FF2B5EF4-FFF2-40B4-BE49-F238E27FC236}">
                  <a16:creationId xmlns:a16="http://schemas.microsoft.com/office/drawing/2014/main"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0" name="Straight Connector 449">
              <a:extLst>
                <a:ext uri="{FF2B5EF4-FFF2-40B4-BE49-F238E27FC236}">
                  <a16:creationId xmlns:a16="http://schemas.microsoft.com/office/drawing/2014/main"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74962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6A6D89-45A1-4F7A-9D0C-EDD11307D6BF}"/>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1602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A93A0354-2687-4B75-81A7-A8072F1BC991}"/>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8" name="Straight Connector 217">
              <a:extLst>
                <a:ext uri="{FF2B5EF4-FFF2-40B4-BE49-F238E27FC236}">
                  <a16:creationId xmlns:a16="http://schemas.microsoft.com/office/drawing/2014/main"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Chord 376">
              <a:extLst>
                <a:ext uri="{FF2B5EF4-FFF2-40B4-BE49-F238E27FC236}">
                  <a16:creationId xmlns:a16="http://schemas.microsoft.com/office/drawing/2014/main"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8" name="Straight Connector 377">
              <a:extLst>
                <a:ext uri="{FF2B5EF4-FFF2-40B4-BE49-F238E27FC236}">
                  <a16:creationId xmlns:a16="http://schemas.microsoft.com/office/drawing/2014/main"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2" name="Straight Connector 401">
              <a:extLst>
                <a:ext uri="{FF2B5EF4-FFF2-40B4-BE49-F238E27FC236}">
                  <a16:creationId xmlns:a16="http://schemas.microsoft.com/office/drawing/2014/main"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5" name="Straight Connector 404">
              <a:extLst>
                <a:ext uri="{FF2B5EF4-FFF2-40B4-BE49-F238E27FC236}">
                  <a16:creationId xmlns:a16="http://schemas.microsoft.com/office/drawing/2014/main"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a16="http://schemas.microsoft.com/office/drawing/2014/main"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9" name="Straight Connector 428">
              <a:extLst>
                <a:ext uri="{FF2B5EF4-FFF2-40B4-BE49-F238E27FC236}">
                  <a16:creationId xmlns:a16="http://schemas.microsoft.com/office/drawing/2014/main"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13387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a16="http://schemas.microsoft.com/office/drawing/2014/main" id="{A62A4E05-D5EC-4D7B-ABD9-783098202487}"/>
              </a:ext>
            </a:extLst>
          </p:cNvPr>
          <p:cNvSpPr/>
          <p:nvPr userDrawn="1"/>
        </p:nvSpPr>
        <p:spPr>
          <a:xfrm flipV="1">
            <a:off x="0" y="-7184"/>
            <a:ext cx="12192000" cy="28488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27" name="Block Arc 1">
            <a:extLst>
              <a:ext uri="{FF2B5EF4-FFF2-40B4-BE49-F238E27FC236}">
                <a16:creationId xmlns:a16="http://schemas.microsoft.com/office/drawing/2014/main" id="{E9A8D7B4-3433-4BFA-9525-FD17C4D2B7B7}"/>
              </a:ext>
            </a:extLst>
          </p:cNvPr>
          <p:cNvSpPr/>
          <p:nvPr userDrawn="1"/>
        </p:nvSpPr>
        <p:spPr>
          <a:xfrm>
            <a:off x="3582255" y="1676990"/>
            <a:ext cx="2340000" cy="2340000"/>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9" name="Block Arc 13">
            <a:extLst>
              <a:ext uri="{FF2B5EF4-FFF2-40B4-BE49-F238E27FC236}">
                <a16:creationId xmlns:a16="http://schemas.microsoft.com/office/drawing/2014/main" id="{1D21E8CD-0062-46B8-B48F-BCBBA362EC1D}"/>
              </a:ext>
            </a:extLst>
          </p:cNvPr>
          <p:cNvSpPr/>
          <p:nvPr userDrawn="1"/>
        </p:nvSpPr>
        <p:spPr>
          <a:xfrm>
            <a:off x="6271299" y="1676990"/>
            <a:ext cx="2340000" cy="2340000"/>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30" name="Block Arc 15">
            <a:extLst>
              <a:ext uri="{FF2B5EF4-FFF2-40B4-BE49-F238E27FC236}">
                <a16:creationId xmlns:a16="http://schemas.microsoft.com/office/drawing/2014/main" id="{5E72CE5D-50AB-4E79-B094-8452C1CB1BC5}"/>
              </a:ext>
            </a:extLst>
          </p:cNvPr>
          <p:cNvSpPr/>
          <p:nvPr userDrawn="1"/>
        </p:nvSpPr>
        <p:spPr>
          <a:xfrm>
            <a:off x="8960343" y="1676990"/>
            <a:ext cx="2340000" cy="2340000"/>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8" name="Block Arc 12">
            <a:extLst>
              <a:ext uri="{FF2B5EF4-FFF2-40B4-BE49-F238E27FC236}">
                <a16:creationId xmlns:a16="http://schemas.microsoft.com/office/drawing/2014/main" id="{2E091664-DD03-46FE-8304-18866EBB8D12}"/>
              </a:ext>
            </a:extLst>
          </p:cNvPr>
          <p:cNvSpPr/>
          <p:nvPr userDrawn="1"/>
        </p:nvSpPr>
        <p:spPr>
          <a:xfrm>
            <a:off x="893211" y="1676990"/>
            <a:ext cx="2340000" cy="2340000"/>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grpSp>
        <p:nvGrpSpPr>
          <p:cNvPr id="4" name="Group 3">
            <a:extLst>
              <a:ext uri="{FF2B5EF4-FFF2-40B4-BE49-F238E27FC236}">
                <a16:creationId xmlns:a16="http://schemas.microsoft.com/office/drawing/2014/main" id="{B76B9D93-713A-40ED-94C2-DA91F74E3A74}"/>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5" name="Straight Connector 4">
              <a:extLst>
                <a:ext uri="{FF2B5EF4-FFF2-40B4-BE49-F238E27FC236}">
                  <a16:creationId xmlns:a16="http://schemas.microsoft.com/office/drawing/2014/main"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a16="http://schemas.microsoft.com/office/drawing/2014/main"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a:extLst>
                <a:ext uri="{FF2B5EF4-FFF2-40B4-BE49-F238E27FC236}">
                  <a16:creationId xmlns:a16="http://schemas.microsoft.com/office/drawing/2014/main"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hord 163">
              <a:extLst>
                <a:ext uri="{FF2B5EF4-FFF2-40B4-BE49-F238E27FC236}">
                  <a16:creationId xmlns:a16="http://schemas.microsoft.com/office/drawing/2014/main"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a16="http://schemas.microsoft.com/office/drawing/2014/main"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Our Team LAYOUT</a:t>
            </a:r>
          </a:p>
        </p:txBody>
      </p:sp>
      <p:sp>
        <p:nvSpPr>
          <p:cNvPr id="223" name="Picture Placeholder 2">
            <a:extLst>
              <a:ext uri="{FF2B5EF4-FFF2-40B4-BE49-F238E27FC236}">
                <a16:creationId xmlns:a16="http://schemas.microsoft.com/office/drawing/2014/main" id="{A12E6587-F03D-4C57-AAFE-4763BFD9192E}"/>
              </a:ext>
            </a:extLst>
          </p:cNvPr>
          <p:cNvSpPr>
            <a:spLocks noGrp="1"/>
          </p:cNvSpPr>
          <p:nvPr>
            <p:ph type="pic" idx="13" hasCustomPrompt="1"/>
          </p:nvPr>
        </p:nvSpPr>
        <p:spPr>
          <a:xfrm>
            <a:off x="1073211"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4" name="Picture Placeholder 2">
            <a:extLst>
              <a:ext uri="{FF2B5EF4-FFF2-40B4-BE49-F238E27FC236}">
                <a16:creationId xmlns:a16="http://schemas.microsoft.com/office/drawing/2014/main" id="{A202D3EE-B2AB-497C-838C-AE327E69D39A}"/>
              </a:ext>
            </a:extLst>
          </p:cNvPr>
          <p:cNvSpPr>
            <a:spLocks noGrp="1"/>
          </p:cNvSpPr>
          <p:nvPr>
            <p:ph type="pic" idx="14" hasCustomPrompt="1"/>
          </p:nvPr>
        </p:nvSpPr>
        <p:spPr>
          <a:xfrm>
            <a:off x="3762255"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5" name="Picture Placeholder 2">
            <a:extLst>
              <a:ext uri="{FF2B5EF4-FFF2-40B4-BE49-F238E27FC236}">
                <a16:creationId xmlns:a16="http://schemas.microsoft.com/office/drawing/2014/main" id="{9DF5AD96-04D7-4C76-AF28-774C3C834F7B}"/>
              </a:ext>
            </a:extLst>
          </p:cNvPr>
          <p:cNvSpPr>
            <a:spLocks noGrp="1"/>
          </p:cNvSpPr>
          <p:nvPr>
            <p:ph type="pic" idx="15" hasCustomPrompt="1"/>
          </p:nvPr>
        </p:nvSpPr>
        <p:spPr>
          <a:xfrm>
            <a:off x="6451299"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6" name="Picture Placeholder 2">
            <a:extLst>
              <a:ext uri="{FF2B5EF4-FFF2-40B4-BE49-F238E27FC236}">
                <a16:creationId xmlns:a16="http://schemas.microsoft.com/office/drawing/2014/main" id="{3BC1DC84-BDCC-4285-BF2F-160995CFC167}"/>
              </a:ext>
            </a:extLst>
          </p:cNvPr>
          <p:cNvSpPr>
            <a:spLocks noGrp="1"/>
          </p:cNvSpPr>
          <p:nvPr>
            <p:ph type="pic" idx="16" hasCustomPrompt="1"/>
          </p:nvPr>
        </p:nvSpPr>
        <p:spPr>
          <a:xfrm>
            <a:off x="9140343"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942595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3934982" y="0"/>
            <a:ext cx="4322036"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26471881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8057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11064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5" r:id="rId19"/>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237611"/>
      </p:ext>
    </p:extLst>
  </p:cSld>
  <p:clrMap bg1="lt1" tx1="dk1" bg2="lt2" tx2="dk2" accent1="accent1" accent2="accent2" accent3="accent3" accent4="accent4" accent5="accent5" accent6="accent6" hlink="hlink" folHlink="folHlink"/>
  <p:sldLayoutIdLst>
    <p:sldLayoutId id="2147483684" r:id="rId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F5C01D5-E29A-426A-B207-D3ADFFE66E87}"/>
              </a:ext>
            </a:extLst>
          </p:cNvPr>
          <p:cNvPicPr>
            <a:picLocks noGrp="1" noChangeAspect="1"/>
          </p:cNvPicPr>
          <p:nvPr>
            <p:ph type="pic" sz="quarter" idx="43"/>
          </p:nvPr>
        </p:nvPicPr>
        <p:blipFill>
          <a:blip r:embed="rId2">
            <a:extLst>
              <a:ext uri="{28A0092B-C50C-407E-A947-70E740481C1C}">
                <a14:useLocalDpi xmlns:a14="http://schemas.microsoft.com/office/drawing/2010/main" val="0"/>
              </a:ext>
            </a:extLst>
          </a:blip>
          <a:srcRect t="2705" b="2705"/>
          <a:stretch>
            <a:fillRect/>
          </a:stretch>
        </p:blipFill>
        <p:spPr>
          <a:xfrm>
            <a:off x="6609330" y="1367023"/>
            <a:ext cx="4334608" cy="4335090"/>
          </a:xfrm>
        </p:spPr>
      </p:pic>
      <p:sp>
        <p:nvSpPr>
          <p:cNvPr id="8" name="Rectangle 7">
            <a:extLst>
              <a:ext uri="{FF2B5EF4-FFF2-40B4-BE49-F238E27FC236}">
                <a16:creationId xmlns:a16="http://schemas.microsoft.com/office/drawing/2014/main" id="{B6A0E232-D976-4EDD-822D-98EE6F537F84}"/>
              </a:ext>
            </a:extLst>
          </p:cNvPr>
          <p:cNvSpPr/>
          <p:nvPr/>
        </p:nvSpPr>
        <p:spPr>
          <a:xfrm>
            <a:off x="1114655" y="2950913"/>
            <a:ext cx="5564344" cy="1323439"/>
          </a:xfrm>
          <a:prstGeom prst="rect">
            <a:avLst/>
          </a:prstGeom>
          <a:noFill/>
        </p:spPr>
        <p:txBody>
          <a:bodyPr wrap="none" lIns="91440" tIns="45720" rIns="91440" bIns="45720">
            <a:spAutoFit/>
          </a:bodyPr>
          <a:lstStyle/>
          <a:p>
            <a:pPr algn="ctr"/>
            <a:r>
              <a:rPr lang="en-US" sz="40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Hệ Thống Sổ Liên Lạc</a:t>
            </a:r>
          </a:p>
          <a:p>
            <a:pPr algn="ctr"/>
            <a:r>
              <a:rPr lang="en-US" sz="4000" b="1">
                <a:ln w="10160">
                  <a:solidFill>
                    <a:schemeClr val="accent5"/>
                  </a:solidFill>
                  <a:prstDash val="solid"/>
                </a:ln>
                <a:solidFill>
                  <a:srgbClr val="FFFFFF"/>
                </a:solidFill>
                <a:effectLst>
                  <a:outerShdw blurRad="38100" dist="22860" dir="5400000" algn="tl" rotWithShape="0">
                    <a:srgbClr val="000000">
                      <a:alpha val="30000"/>
                    </a:srgbClr>
                  </a:outerShdw>
                </a:effectLst>
              </a:rPr>
              <a:t>			Điện Tử</a:t>
            </a:r>
          </a:p>
        </p:txBody>
      </p:sp>
      <p:sp>
        <p:nvSpPr>
          <p:cNvPr id="9" name="TextBox 8">
            <a:extLst>
              <a:ext uri="{FF2B5EF4-FFF2-40B4-BE49-F238E27FC236}">
                <a16:creationId xmlns:a16="http://schemas.microsoft.com/office/drawing/2014/main" id="{12D77F79-EA20-4D3F-B4B6-D34166DF658D}"/>
              </a:ext>
            </a:extLst>
          </p:cNvPr>
          <p:cNvSpPr txBox="1"/>
          <p:nvPr/>
        </p:nvSpPr>
        <p:spPr>
          <a:xfrm>
            <a:off x="8900086" y="6305005"/>
            <a:ext cx="3091552" cy="369332"/>
          </a:xfrm>
          <a:prstGeom prst="rect">
            <a:avLst/>
          </a:prstGeom>
          <a:noFill/>
        </p:spPr>
        <p:txBody>
          <a:bodyPr wrap="none" rtlCol="0">
            <a:spAutoFit/>
          </a:bodyPr>
          <a:lstStyle/>
          <a:p>
            <a:r>
              <a:rPr lang="en-US">
                <a:solidFill>
                  <a:schemeClr val="bg1"/>
                </a:solidFill>
              </a:rPr>
              <a:t>GVHD: TS Huỳnh Quốc Bảo</a:t>
            </a:r>
          </a:p>
        </p:txBody>
      </p:sp>
    </p:spTree>
    <p:extLst>
      <p:ext uri="{BB962C8B-B14F-4D97-AF65-F5344CB8AC3E}">
        <p14:creationId xmlns:p14="http://schemas.microsoft.com/office/powerpoint/2010/main" val="11622005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47DB68-80FF-477F-B7CE-A8B0F7173B4B}"/>
              </a:ext>
            </a:extLst>
          </p:cNvPr>
          <p:cNvSpPr/>
          <p:nvPr/>
        </p:nvSpPr>
        <p:spPr>
          <a:xfrm>
            <a:off x="5041865" y="2749621"/>
            <a:ext cx="2108270"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Demo</a:t>
            </a:r>
          </a:p>
        </p:txBody>
      </p:sp>
    </p:spTree>
    <p:extLst>
      <p:ext uri="{BB962C8B-B14F-4D97-AF65-F5344CB8AC3E}">
        <p14:creationId xmlns:p14="http://schemas.microsoft.com/office/powerpoint/2010/main" val="29867253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CBC526-0773-47CF-8476-94D5BC775C0F}"/>
              </a:ext>
            </a:extLst>
          </p:cNvPr>
          <p:cNvSpPr/>
          <p:nvPr/>
        </p:nvSpPr>
        <p:spPr>
          <a:xfrm>
            <a:off x="1072028" y="2148729"/>
            <a:ext cx="10047943" cy="923330"/>
          </a:xfrm>
          <a:prstGeom prst="rect">
            <a:avLst/>
          </a:prstGeom>
          <a:noFill/>
        </p:spPr>
        <p:txBody>
          <a:bodyPr wrap="none" lIns="91440" tIns="45720" rIns="91440" bIns="45720">
            <a:spAutoFit/>
          </a:bodyPr>
          <a:lstStyle/>
          <a:p>
            <a:pPr algn="ctr"/>
            <a:r>
              <a:rPr lang="en-US" sz="5400" b="1" cap="none" spc="0">
                <a:ln w="12700">
                  <a:solidFill>
                    <a:schemeClr val="accent5"/>
                  </a:solidFill>
                  <a:prstDash val="solid"/>
                </a:ln>
                <a:pattFill prst="ltDnDiag">
                  <a:fgClr>
                    <a:schemeClr val="accent5">
                      <a:lumMod val="60000"/>
                      <a:lumOff val="40000"/>
                    </a:schemeClr>
                  </a:fgClr>
                  <a:bgClr>
                    <a:schemeClr val="bg1"/>
                  </a:bgClr>
                </a:pattFill>
                <a:effectLst/>
              </a:rPr>
              <a:t>Cám </a:t>
            </a:r>
            <a:r>
              <a:rPr lang="vi-VN" sz="5400" b="1" cap="none" spc="0">
                <a:ln w="12700">
                  <a:solidFill>
                    <a:schemeClr val="accent5"/>
                  </a:solidFill>
                  <a:prstDash val="solid"/>
                </a:ln>
                <a:pattFill prst="ltDnDiag">
                  <a:fgClr>
                    <a:schemeClr val="accent5">
                      <a:lumMod val="60000"/>
                      <a:lumOff val="40000"/>
                    </a:schemeClr>
                  </a:fgClr>
                  <a:bgClr>
                    <a:schemeClr val="bg1"/>
                  </a:bgClr>
                </a:pattFill>
                <a:effectLst/>
              </a:rPr>
              <a:t>Ơ</a:t>
            </a:r>
            <a:r>
              <a:rPr lang="en-US" sz="5400" b="1" cap="none" spc="0">
                <a:ln w="12700">
                  <a:solidFill>
                    <a:schemeClr val="accent5"/>
                  </a:solidFill>
                  <a:prstDash val="solid"/>
                </a:ln>
                <a:pattFill prst="ltDnDiag">
                  <a:fgClr>
                    <a:schemeClr val="accent5">
                      <a:lumMod val="60000"/>
                      <a:lumOff val="40000"/>
                    </a:schemeClr>
                  </a:fgClr>
                  <a:bgClr>
                    <a:schemeClr val="bg1"/>
                  </a:bgClr>
                </a:pattFill>
                <a:effectLst/>
              </a:rPr>
              <a:t>n Thầy Cô Đã Theo Dõi</a:t>
            </a:r>
          </a:p>
        </p:txBody>
      </p:sp>
      <p:sp>
        <p:nvSpPr>
          <p:cNvPr id="3" name="Rectangle 2">
            <a:extLst>
              <a:ext uri="{FF2B5EF4-FFF2-40B4-BE49-F238E27FC236}">
                <a16:creationId xmlns:a16="http://schemas.microsoft.com/office/drawing/2014/main" id="{1646A8D3-E3BA-43BA-A724-34DFFF25CA0D}"/>
              </a:ext>
            </a:extLst>
          </p:cNvPr>
          <p:cNvSpPr/>
          <p:nvPr/>
        </p:nvSpPr>
        <p:spPr>
          <a:xfrm>
            <a:off x="4484023" y="2967335"/>
            <a:ext cx="3223959" cy="923330"/>
          </a:xfrm>
          <a:prstGeom prst="rect">
            <a:avLst/>
          </a:prstGeom>
          <a:noFill/>
        </p:spPr>
        <p:txBody>
          <a:bodyPr wrap="none" lIns="91440" tIns="45720" rIns="91440" bIns="45720">
            <a:spAutoFit/>
          </a:bodyPr>
          <a:lstStyle/>
          <a:p>
            <a:pPr algn="ctr"/>
            <a:r>
              <a:rPr lang="en-US"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 END</a:t>
            </a:r>
          </a:p>
        </p:txBody>
      </p:sp>
    </p:spTree>
    <p:extLst>
      <p:ext uri="{BB962C8B-B14F-4D97-AF65-F5344CB8AC3E}">
        <p14:creationId xmlns:p14="http://schemas.microsoft.com/office/powerpoint/2010/main" val="7061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92183A-E4EE-4BAA-BFE4-73907B26A22A}"/>
              </a:ext>
            </a:extLst>
          </p:cNvPr>
          <p:cNvSpPr>
            <a:spLocks noGrp="1"/>
          </p:cNvSpPr>
          <p:nvPr>
            <p:ph type="body" sz="quarter" idx="10"/>
          </p:nvPr>
        </p:nvSpPr>
        <p:spPr>
          <a:xfrm>
            <a:off x="309401" y="1088446"/>
            <a:ext cx="11573197" cy="724247"/>
          </a:xfrm>
        </p:spPr>
        <p:txBody>
          <a:bodyPr/>
          <a:lstStyle/>
          <a:p>
            <a:r>
              <a:rPr lang="en-US"/>
              <a:t>Sinh Viên Thực Hiện</a:t>
            </a:r>
          </a:p>
        </p:txBody>
      </p:sp>
      <p:sp>
        <p:nvSpPr>
          <p:cNvPr id="4" name="TextBox 3">
            <a:extLst>
              <a:ext uri="{FF2B5EF4-FFF2-40B4-BE49-F238E27FC236}">
                <a16:creationId xmlns:a16="http://schemas.microsoft.com/office/drawing/2014/main" id="{05DE79F9-3CCC-497C-BB62-1FEE004C3EAA}"/>
              </a:ext>
            </a:extLst>
          </p:cNvPr>
          <p:cNvSpPr txBox="1"/>
          <p:nvPr/>
        </p:nvSpPr>
        <p:spPr>
          <a:xfrm>
            <a:off x="2378474" y="2725782"/>
            <a:ext cx="7435049" cy="2600199"/>
          </a:xfrm>
          <a:prstGeom prst="rect">
            <a:avLst/>
          </a:prstGeom>
          <a:noFill/>
        </p:spPr>
        <p:txBody>
          <a:bodyPr wrap="none" rtlCol="0">
            <a:spAutoFit/>
          </a:bodyPr>
          <a:lstStyle/>
          <a:p>
            <a:pPr algn="just">
              <a:lnSpc>
                <a:spcPct val="150000"/>
              </a:lnSpc>
            </a:pPr>
            <a:r>
              <a:rPr lang="en-US" sz="2800" b="1" dirty="0">
                <a:solidFill>
                  <a:schemeClr val="bg1"/>
                </a:solidFill>
                <a:latin typeface="Times New Roman" panose="02020603050405020304" pitchFamily="18" charset="0"/>
                <a:cs typeface="Times New Roman" panose="02020603050405020304" pitchFamily="18" charset="0"/>
              </a:rPr>
              <a:t>Trần Lê Minh Hoàng </a:t>
            </a:r>
            <a:r>
              <a:rPr lang="en-US" sz="2800" b="1" dirty="0" smtClean="0">
                <a:solidFill>
                  <a:schemeClr val="bg1"/>
                </a:solidFill>
                <a:latin typeface="Times New Roman" panose="02020603050405020304" pitchFamily="18" charset="0"/>
                <a:cs typeface="Times New Roman" panose="02020603050405020304" pitchFamily="18" charset="0"/>
              </a:rPr>
              <a:t> - </a:t>
            </a:r>
            <a:r>
              <a:rPr lang="en-US" sz="2800" b="1" dirty="0">
                <a:solidFill>
                  <a:schemeClr val="bg1"/>
                </a:solidFill>
                <a:latin typeface="Times New Roman" panose="02020603050405020304" pitchFamily="18" charset="0"/>
                <a:cs typeface="Times New Roman" panose="02020603050405020304" pitchFamily="18" charset="0"/>
              </a:rPr>
              <a:t>1711061066 - </a:t>
            </a:r>
            <a:r>
              <a:rPr lang="en-US" sz="2800" b="1" dirty="0" smtClean="0">
                <a:solidFill>
                  <a:schemeClr val="bg1"/>
                </a:solidFill>
                <a:latin typeface="Times New Roman" panose="02020603050405020304" pitchFamily="18" charset="0"/>
                <a:cs typeface="Times New Roman" panose="02020603050405020304" pitchFamily="18" charset="0"/>
              </a:rPr>
              <a:t>17DTHB2</a:t>
            </a:r>
          </a:p>
          <a:p>
            <a:pPr algn="just">
              <a:lnSpc>
                <a:spcPct val="150000"/>
              </a:lnSpc>
            </a:pPr>
            <a:r>
              <a:rPr lang="en-US" sz="2800" b="1" dirty="0" smtClean="0">
                <a:solidFill>
                  <a:schemeClr val="bg1"/>
                </a:solidFill>
                <a:latin typeface="Times New Roman" panose="02020603050405020304" pitchFamily="18" charset="0"/>
                <a:cs typeface="Times New Roman" panose="02020603050405020304" pitchFamily="18" charset="0"/>
              </a:rPr>
              <a:t>Vũ Hoàng Phong         - 1711060251 - 17DTHA3</a:t>
            </a:r>
          </a:p>
          <a:p>
            <a:pPr algn="just">
              <a:lnSpc>
                <a:spcPct val="150000"/>
              </a:lnSpc>
            </a:pPr>
            <a:r>
              <a:rPr lang="en-US" sz="2800" b="1" dirty="0" smtClean="0">
                <a:solidFill>
                  <a:schemeClr val="bg1"/>
                </a:solidFill>
                <a:latin typeface="Times New Roman" panose="02020603050405020304" pitchFamily="18" charset="0"/>
                <a:cs typeface="Times New Roman" panose="02020603050405020304" pitchFamily="18" charset="0"/>
              </a:rPr>
              <a:t>Trần </a:t>
            </a:r>
            <a:r>
              <a:rPr lang="en-US" sz="2800" b="1" dirty="0">
                <a:solidFill>
                  <a:schemeClr val="bg1"/>
                </a:solidFill>
                <a:latin typeface="Times New Roman" panose="02020603050405020304" pitchFamily="18" charset="0"/>
                <a:cs typeface="Times New Roman" panose="02020603050405020304" pitchFamily="18" charset="0"/>
              </a:rPr>
              <a:t>Xuân Trường </a:t>
            </a:r>
            <a:r>
              <a:rPr lang="en-US" sz="2800" b="1" dirty="0" smtClean="0">
                <a:solidFill>
                  <a:schemeClr val="bg1"/>
                </a:solidFill>
                <a:latin typeface="Times New Roman" panose="02020603050405020304" pitchFamily="18" charset="0"/>
                <a:cs typeface="Times New Roman" panose="02020603050405020304" pitchFamily="18" charset="0"/>
              </a:rPr>
              <a:t>     - </a:t>
            </a:r>
            <a:r>
              <a:rPr lang="en-US" sz="2800" b="1" dirty="0">
                <a:solidFill>
                  <a:schemeClr val="bg1"/>
                </a:solidFill>
                <a:latin typeface="Times New Roman" panose="02020603050405020304" pitchFamily="18" charset="0"/>
                <a:cs typeface="Times New Roman" panose="02020603050405020304" pitchFamily="18" charset="0"/>
              </a:rPr>
              <a:t>1711061367 - 17DTHB2</a:t>
            </a:r>
          </a:p>
          <a:p>
            <a:pPr algn="just">
              <a:lnSpc>
                <a:spcPct val="150000"/>
              </a:lnSpc>
            </a:pP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94122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06ED5F-380C-4A65-BB06-1B2A0E72BFB1}"/>
              </a:ext>
            </a:extLst>
          </p:cNvPr>
          <p:cNvSpPr>
            <a:spLocks noGrp="1"/>
          </p:cNvSpPr>
          <p:nvPr>
            <p:ph type="body" sz="quarter" idx="10"/>
          </p:nvPr>
        </p:nvSpPr>
        <p:spPr/>
        <p:txBody>
          <a:bodyPr/>
          <a:lstStyle/>
          <a:p>
            <a:r>
              <a:rPr lang="en-US" b="1"/>
              <a:t>Nội Dung</a:t>
            </a:r>
          </a:p>
        </p:txBody>
      </p:sp>
      <p:sp>
        <p:nvSpPr>
          <p:cNvPr id="9" name="Oval 8">
            <a:extLst>
              <a:ext uri="{FF2B5EF4-FFF2-40B4-BE49-F238E27FC236}">
                <a16:creationId xmlns:a16="http://schemas.microsoft.com/office/drawing/2014/main" id="{52DEF553-0031-4C02-B446-08DC6DF40D46}"/>
              </a:ext>
            </a:extLst>
          </p:cNvPr>
          <p:cNvSpPr/>
          <p:nvPr/>
        </p:nvSpPr>
        <p:spPr>
          <a:xfrm>
            <a:off x="1071656" y="1984258"/>
            <a:ext cx="1979999" cy="1834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Giới </a:t>
            </a:r>
            <a:r>
              <a:rPr lang="en-US" dirty="0"/>
              <a:t>Thiệu</a:t>
            </a:r>
          </a:p>
        </p:txBody>
      </p:sp>
      <p:sp>
        <p:nvSpPr>
          <p:cNvPr id="10" name="Oval 9">
            <a:extLst>
              <a:ext uri="{FF2B5EF4-FFF2-40B4-BE49-F238E27FC236}">
                <a16:creationId xmlns:a16="http://schemas.microsoft.com/office/drawing/2014/main" id="{1A8776AD-5ED1-47C6-ABEB-9B873F3DEA01}"/>
              </a:ext>
            </a:extLst>
          </p:cNvPr>
          <p:cNvSpPr/>
          <p:nvPr/>
        </p:nvSpPr>
        <p:spPr>
          <a:xfrm>
            <a:off x="3749542" y="1984258"/>
            <a:ext cx="1979999" cy="1834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Khảo Sát Phân Tích Hệ Thống</a:t>
            </a:r>
          </a:p>
        </p:txBody>
      </p:sp>
      <p:sp>
        <p:nvSpPr>
          <p:cNvPr id="11" name="Oval 10">
            <a:extLst>
              <a:ext uri="{FF2B5EF4-FFF2-40B4-BE49-F238E27FC236}">
                <a16:creationId xmlns:a16="http://schemas.microsoft.com/office/drawing/2014/main" id="{2EA00CCB-4892-491B-B6E0-A58A090FFA48}"/>
              </a:ext>
            </a:extLst>
          </p:cNvPr>
          <p:cNvSpPr/>
          <p:nvPr/>
        </p:nvSpPr>
        <p:spPr>
          <a:xfrm>
            <a:off x="6427428" y="1984258"/>
            <a:ext cx="1979999" cy="1834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Các Mảng Hệ Thống</a:t>
            </a:r>
          </a:p>
        </p:txBody>
      </p:sp>
      <p:sp>
        <p:nvSpPr>
          <p:cNvPr id="12" name="Oval 11">
            <a:extLst>
              <a:ext uri="{FF2B5EF4-FFF2-40B4-BE49-F238E27FC236}">
                <a16:creationId xmlns:a16="http://schemas.microsoft.com/office/drawing/2014/main" id="{6B8A322C-F893-4E14-A3F4-512D744260AD}"/>
              </a:ext>
            </a:extLst>
          </p:cNvPr>
          <p:cNvSpPr/>
          <p:nvPr/>
        </p:nvSpPr>
        <p:spPr>
          <a:xfrm>
            <a:off x="9140345" y="1984258"/>
            <a:ext cx="1979999" cy="1834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Demo</a:t>
            </a:r>
          </a:p>
        </p:txBody>
      </p:sp>
    </p:spTree>
    <p:extLst>
      <p:ext uri="{BB962C8B-B14F-4D97-AF65-F5344CB8AC3E}">
        <p14:creationId xmlns:p14="http://schemas.microsoft.com/office/powerpoint/2010/main" val="10486465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7DB378-1F1E-47B9-B60E-EE8E7A017BBB}"/>
              </a:ext>
            </a:extLst>
          </p:cNvPr>
          <p:cNvSpPr>
            <a:spLocks noGrp="1"/>
          </p:cNvSpPr>
          <p:nvPr>
            <p:ph type="body" sz="quarter" idx="10"/>
          </p:nvPr>
        </p:nvSpPr>
        <p:spPr/>
        <p:txBody>
          <a:bodyPr/>
          <a:lstStyle/>
          <a:p>
            <a:r>
              <a:rPr lang="en-US">
                <a:latin typeface="Times New Roman" panose="02020603050405020304" pitchFamily="18" charset="0"/>
                <a:cs typeface="Times New Roman" panose="02020603050405020304" pitchFamily="18" charset="0"/>
              </a:rPr>
              <a:t>Giới thiệu chung</a:t>
            </a:r>
            <a:endParaRPr lang="en-US"/>
          </a:p>
        </p:txBody>
      </p:sp>
      <p:sp>
        <p:nvSpPr>
          <p:cNvPr id="8" name="TextBox 7">
            <a:extLst>
              <a:ext uri="{FF2B5EF4-FFF2-40B4-BE49-F238E27FC236}">
                <a16:creationId xmlns:a16="http://schemas.microsoft.com/office/drawing/2014/main" id="{1AF35835-0546-4A55-BFA8-89CBF0F08687}"/>
              </a:ext>
            </a:extLst>
          </p:cNvPr>
          <p:cNvSpPr txBox="1"/>
          <p:nvPr/>
        </p:nvSpPr>
        <p:spPr>
          <a:xfrm>
            <a:off x="323529" y="1751987"/>
            <a:ext cx="11474024" cy="5106013"/>
          </a:xfrm>
          <a:prstGeom prst="rect">
            <a:avLst/>
          </a:prstGeom>
          <a:noFill/>
        </p:spPr>
        <p:txBody>
          <a:bodyPr wrap="square" rtlCol="0">
            <a:spAutoFit/>
          </a:bodyPr>
          <a:lstStyle/>
          <a:p>
            <a:pPr>
              <a:lnSpc>
                <a:spcPct val="90000"/>
              </a:lnSpc>
            </a:pPr>
            <a:r>
              <a:rPr lang="en-US" sz="2600" b="1">
                <a:solidFill>
                  <a:schemeClr val="bg1"/>
                </a:solidFill>
                <a:latin typeface="Times New Roman" pitchFamily="18" charset="0"/>
                <a:cs typeface="Times New Roman" pitchFamily="18" charset="0"/>
              </a:rPr>
              <a:t>Giới thiệu đề tài</a:t>
            </a:r>
            <a:r>
              <a:rPr lang="en-US" sz="3200" b="1">
                <a:solidFill>
                  <a:schemeClr val="bg1"/>
                </a:solidFill>
                <a:latin typeface="Times New Roman" pitchFamily="18" charset="0"/>
                <a:cs typeface="Times New Roman" pitchFamily="18" charset="0"/>
              </a:rPr>
              <a:t>:</a:t>
            </a:r>
          </a:p>
          <a:p>
            <a:pPr>
              <a:lnSpc>
                <a:spcPct val="90000"/>
              </a:lnSpc>
            </a:pPr>
            <a:endParaRPr lang="en-US" sz="3200" b="1">
              <a:solidFill>
                <a:schemeClr val="bg1"/>
              </a:solidFill>
              <a:latin typeface="Times New Roman" pitchFamily="18" charset="0"/>
              <a:cs typeface="Times New Roman" pitchFamily="18" charset="0"/>
            </a:endParaRPr>
          </a:p>
          <a:p>
            <a:pPr marL="914400" lvl="1" indent="-457200">
              <a:lnSpc>
                <a:spcPct val="90000"/>
              </a:lnSpc>
              <a:buFont typeface="Wingdings" panose="05000000000000000000" pitchFamily="2" charset="2"/>
              <a:buChar char="Ø"/>
            </a:pPr>
            <a:r>
              <a:rPr lang="vi-VN" sz="2600">
                <a:solidFill>
                  <a:schemeClr val="bg1"/>
                </a:solidFill>
                <a:latin typeface="Times New Roman" pitchFamily="18" charset="0"/>
                <a:cs typeface="Times New Roman" pitchFamily="18" charset="0"/>
              </a:rPr>
              <a:t>Khoảng cách giữa nhà trường và phụ huynh luôn là mối quan tâm của cả nhà trường và cả phụ huynh</a:t>
            </a:r>
            <a:endParaRPr lang="en-US" sz="2600">
              <a:solidFill>
                <a:schemeClr val="bg1"/>
              </a:solidFill>
              <a:latin typeface="Times New Roman" pitchFamily="18" charset="0"/>
              <a:cs typeface="Times New Roman" pitchFamily="18" charset="0"/>
            </a:endParaRPr>
          </a:p>
          <a:p>
            <a:pPr marL="914400" lvl="1" indent="-457200">
              <a:lnSpc>
                <a:spcPct val="90000"/>
              </a:lnSpc>
              <a:buFont typeface="Wingdings" panose="05000000000000000000" pitchFamily="2" charset="2"/>
              <a:buChar char="Ø"/>
            </a:pPr>
            <a:endParaRPr lang="en-US" sz="2600">
              <a:solidFill>
                <a:schemeClr val="bg1"/>
              </a:solidFill>
              <a:latin typeface="Times New Roman" pitchFamily="18" charset="0"/>
              <a:cs typeface="Times New Roman" pitchFamily="18" charset="0"/>
            </a:endParaRPr>
          </a:p>
          <a:p>
            <a:pPr marL="914400" lvl="1" indent="-457200">
              <a:lnSpc>
                <a:spcPct val="90000"/>
              </a:lnSpc>
              <a:buFont typeface="Wingdings" panose="05000000000000000000" pitchFamily="2" charset="2"/>
              <a:buChar char="Ø"/>
            </a:pPr>
            <a:r>
              <a:rPr lang="vi-VN" sz="2600">
                <a:solidFill>
                  <a:schemeClr val="bg1"/>
                </a:solidFill>
                <a:latin typeface="Times New Roman" pitchFamily="18" charset="0"/>
                <a:cs typeface="Times New Roman" pitchFamily="18" charset="0"/>
              </a:rPr>
              <a:t>SỔ LIÊN LẠC ĐIỆN TỬ sẽ là cầu nối</a:t>
            </a:r>
            <a:r>
              <a:rPr lang="en-US" sz="2600">
                <a:solidFill>
                  <a:schemeClr val="bg1"/>
                </a:solidFill>
                <a:latin typeface="Times New Roman" pitchFamily="18" charset="0"/>
                <a:cs typeface="Times New Roman" pitchFamily="18" charset="0"/>
              </a:rPr>
              <a:t> </a:t>
            </a:r>
            <a:r>
              <a:rPr lang="vi-VN" sz="2600">
                <a:solidFill>
                  <a:schemeClr val="bg1"/>
                </a:solidFill>
                <a:latin typeface="Times New Roman" pitchFamily="18" charset="0"/>
                <a:cs typeface="Times New Roman" pitchFamily="18" charset="0"/>
              </a:rPr>
              <a:t>mối quan hệ giữa nhà trường và phụ huynh </a:t>
            </a:r>
            <a:r>
              <a:rPr lang="en-US" sz="2600">
                <a:solidFill>
                  <a:schemeClr val="bg1"/>
                </a:solidFill>
                <a:latin typeface="Times New Roman" pitchFamily="18" charset="0"/>
                <a:cs typeface="Times New Roman" pitchFamily="18" charset="0"/>
              </a:rPr>
              <a:t>học sinh</a:t>
            </a:r>
          </a:p>
          <a:p>
            <a:pPr marL="914400" lvl="1" indent="-457200">
              <a:lnSpc>
                <a:spcPct val="90000"/>
              </a:lnSpc>
              <a:buFont typeface="Wingdings" panose="05000000000000000000" pitchFamily="2" charset="2"/>
              <a:buChar char="Ø"/>
            </a:pPr>
            <a:endParaRPr lang="en-US" sz="2600">
              <a:solidFill>
                <a:schemeClr val="bg1"/>
              </a:solidFill>
              <a:latin typeface="Times New Roman" pitchFamily="18" charset="0"/>
              <a:cs typeface="Times New Roman" pitchFamily="18" charset="0"/>
            </a:endParaRPr>
          </a:p>
          <a:p>
            <a:pPr marL="914400" lvl="1" indent="-457200">
              <a:lnSpc>
                <a:spcPct val="90000"/>
              </a:lnSpc>
              <a:buFont typeface="Wingdings" panose="05000000000000000000" pitchFamily="2" charset="2"/>
              <a:buChar char="Ø"/>
            </a:pPr>
            <a:r>
              <a:rPr lang="vi-VN" sz="2600">
                <a:solidFill>
                  <a:schemeClr val="bg1"/>
                </a:solidFill>
                <a:latin typeface="Times New Roman" pitchFamily="18" charset="0"/>
                <a:cs typeface="Times New Roman" pitchFamily="18" charset="0"/>
              </a:rPr>
              <a:t>Sổ liên lạc điện tử chính là biện pháp nâng cao chất lượng dạy và học, kết nối giữa gia đình và nhà trường và cung cấp nhiều tính năng quản lý rõ ràng, chính xác.</a:t>
            </a:r>
            <a:r>
              <a:rPr lang="en-US" sz="1600"/>
              <a:t/>
            </a:r>
            <a:br>
              <a:rPr lang="en-US" sz="1600"/>
            </a:br>
            <a:endParaRPr lang="en-US" sz="1600"/>
          </a:p>
          <a:p>
            <a:pPr lvl="1">
              <a:lnSpc>
                <a:spcPct val="90000"/>
              </a:lnSpc>
            </a:pPr>
            <a:endParaRPr lang="en-US" sz="2800"/>
          </a:p>
          <a:p>
            <a:endParaRPr lang="en-US"/>
          </a:p>
        </p:txBody>
      </p:sp>
    </p:spTree>
    <p:extLst>
      <p:ext uri="{BB962C8B-B14F-4D97-AF65-F5344CB8AC3E}">
        <p14:creationId xmlns:p14="http://schemas.microsoft.com/office/powerpoint/2010/main" val="5584408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69ACBC0A-CA3A-4C92-8C3F-D42C41974AEE}"/>
              </a:ext>
            </a:extLst>
          </p:cNvPr>
          <p:cNvSpPr>
            <a:spLocks noGrp="1"/>
          </p:cNvSpPr>
          <p:nvPr>
            <p:ph type="body" sz="quarter" idx="10"/>
          </p:nvPr>
        </p:nvSpPr>
        <p:spPr>
          <a:xfrm>
            <a:off x="323529" y="339509"/>
            <a:ext cx="11573197" cy="724247"/>
          </a:xfrm>
        </p:spPr>
        <p:txBody>
          <a:bodyPr/>
          <a:lstStyle/>
          <a:p>
            <a:r>
              <a:rPr lang="en-US">
                <a:latin typeface="Times New Roman" panose="02020603050405020304" pitchFamily="18" charset="0"/>
                <a:cs typeface="Times New Roman" panose="02020603050405020304" pitchFamily="18" charset="0"/>
              </a:rPr>
              <a:t>Giới thiệu chung</a:t>
            </a:r>
            <a:endParaRPr lang="en-US"/>
          </a:p>
        </p:txBody>
      </p:sp>
      <p:sp>
        <p:nvSpPr>
          <p:cNvPr id="4" name="TextBox 3">
            <a:extLst>
              <a:ext uri="{FF2B5EF4-FFF2-40B4-BE49-F238E27FC236}">
                <a16:creationId xmlns:a16="http://schemas.microsoft.com/office/drawing/2014/main" id="{813E98B7-2C75-47C7-BBFC-70519A0DB726}"/>
              </a:ext>
            </a:extLst>
          </p:cNvPr>
          <p:cNvSpPr txBox="1"/>
          <p:nvPr/>
        </p:nvSpPr>
        <p:spPr>
          <a:xfrm>
            <a:off x="323529" y="1613487"/>
            <a:ext cx="11474024" cy="5244513"/>
          </a:xfrm>
          <a:prstGeom prst="rect">
            <a:avLst/>
          </a:prstGeom>
          <a:noFill/>
        </p:spPr>
        <p:txBody>
          <a:bodyPr wrap="square" rtlCol="0">
            <a:spAutoFit/>
          </a:bodyPr>
          <a:lstStyle/>
          <a:p>
            <a:pPr>
              <a:lnSpc>
                <a:spcPct val="90000"/>
              </a:lnSpc>
            </a:pPr>
            <a:r>
              <a:rPr lang="en-US" sz="2600" b="1">
                <a:solidFill>
                  <a:schemeClr val="bg1"/>
                </a:solidFill>
                <a:latin typeface="Times New Roman" panose="02020603050405020304" pitchFamily="18" charset="0"/>
                <a:cs typeface="Times New Roman" pitchFamily="18" charset="0"/>
              </a:rPr>
              <a:t>Giới thiệu đề tài</a:t>
            </a:r>
            <a:r>
              <a:rPr lang="en-US" sz="3200" b="1">
                <a:solidFill>
                  <a:schemeClr val="bg1"/>
                </a:solidFill>
                <a:latin typeface="Times New Roman" panose="02020603050405020304" pitchFamily="18" charset="0"/>
                <a:cs typeface="Times New Roman" pitchFamily="18" charset="0"/>
              </a:rPr>
              <a:t>:</a:t>
            </a:r>
          </a:p>
          <a:p>
            <a:pPr>
              <a:lnSpc>
                <a:spcPct val="90000"/>
              </a:lnSpc>
            </a:pPr>
            <a:endParaRPr lang="en-US" sz="3200" b="1">
              <a:solidFill>
                <a:schemeClr val="bg1"/>
              </a:solidFill>
              <a:latin typeface="Times New Roman" panose="02020603050405020304" pitchFamily="18" charset="0"/>
              <a:cs typeface="Times New Roman" pitchFamily="18" charset="0"/>
            </a:endParaRPr>
          </a:p>
          <a:p>
            <a:pPr eaLnBrk="0" hangingPunct="0">
              <a:buFont typeface="Wingdings" pitchFamily="2" charset="2"/>
              <a:buChar char="v"/>
            </a:pPr>
            <a:r>
              <a:rPr lang="en-US" sz="2600">
                <a:solidFill>
                  <a:schemeClr val="bg1"/>
                </a:solidFill>
                <a:latin typeface="Times New Roman" panose="02020603050405020304" pitchFamily="18" charset="0"/>
                <a:cs typeface="Times New Roman" pitchFamily="18" charset="0"/>
              </a:rPr>
              <a:t>Mục đích của đề tài</a:t>
            </a:r>
          </a:p>
          <a:p>
            <a:pPr eaLnBrk="0" hangingPunct="0">
              <a:buFont typeface="Wingdings" pitchFamily="2" charset="2"/>
              <a:buChar char="v"/>
            </a:pPr>
            <a:endParaRPr lang="en-US" sz="2600">
              <a:solidFill>
                <a:schemeClr val="bg1"/>
              </a:solidFill>
              <a:latin typeface="Times New Roman" panose="02020603050405020304" pitchFamily="18" charset="0"/>
              <a:cs typeface="Times New Roman" pitchFamily="18" charset="0"/>
            </a:endParaRPr>
          </a:p>
          <a:p>
            <a:pPr marL="914400" lvl="1" indent="-457200" eaLnBrk="0" hangingPunct="0">
              <a:buFont typeface="Wingdings" panose="05000000000000000000" pitchFamily="2" charset="2"/>
              <a:buChar char="Ø"/>
            </a:pPr>
            <a:r>
              <a:rPr lang="vi-VN" sz="2600">
                <a:solidFill>
                  <a:schemeClr val="bg1"/>
                </a:solidFill>
                <a:latin typeface="Times New Roman" panose="02020603050405020304" pitchFamily="18" charset="0"/>
                <a:cs typeface="Times New Roman" pitchFamily="18" charset="0"/>
              </a:rPr>
              <a:t> Tăng hiệu quả phối hợp giữa nhà trường và gia đình trong giáo dục </a:t>
            </a:r>
            <a:r>
              <a:rPr lang="en-US" sz="2600">
                <a:solidFill>
                  <a:schemeClr val="bg1"/>
                </a:solidFill>
                <a:latin typeface="Times New Roman" panose="02020603050405020304" pitchFamily="18" charset="0"/>
                <a:cs typeface="Times New Roman" pitchFamily="18" charset="0"/>
              </a:rPr>
              <a:t>sinh viên</a:t>
            </a:r>
          </a:p>
          <a:p>
            <a:pPr marL="914400" lvl="1" indent="-457200" eaLnBrk="0" hangingPunct="0">
              <a:buFont typeface="Wingdings" panose="05000000000000000000" pitchFamily="2" charset="2"/>
              <a:buChar char="Ø"/>
            </a:pPr>
            <a:endParaRPr lang="vi-VN" sz="2600">
              <a:solidFill>
                <a:schemeClr val="bg1"/>
              </a:solidFill>
              <a:latin typeface="Times New Roman" pitchFamily="18" charset="0"/>
              <a:cs typeface="Times New Roman" pitchFamily="18" charset="0"/>
            </a:endParaRPr>
          </a:p>
          <a:p>
            <a:pPr marL="914400" lvl="1" indent="-457200" eaLnBrk="0" hangingPunct="0">
              <a:buFont typeface="Wingdings" panose="05000000000000000000" pitchFamily="2" charset="2"/>
              <a:buChar char="Ø"/>
            </a:pPr>
            <a:r>
              <a:rPr lang="vi-VN" sz="2600">
                <a:solidFill>
                  <a:schemeClr val="bg1"/>
                </a:solidFill>
                <a:latin typeface="Times New Roman" pitchFamily="18" charset="0"/>
                <a:cs typeface="Times New Roman" pitchFamily="18" charset="0"/>
              </a:rPr>
              <a:t>Cung cấp các thông tin cần thiết về học tập, sinh hoạt và các hoạt động khác của </a:t>
            </a:r>
            <a:r>
              <a:rPr lang="en-US" sz="2600">
                <a:solidFill>
                  <a:schemeClr val="bg1"/>
                </a:solidFill>
                <a:latin typeface="Times New Roman" panose="02020603050405020304" pitchFamily="18" charset="0"/>
                <a:cs typeface="Times New Roman" pitchFamily="18" charset="0"/>
              </a:rPr>
              <a:t>học sinh</a:t>
            </a:r>
          </a:p>
          <a:p>
            <a:pPr lvl="1" eaLnBrk="0" hangingPunct="0"/>
            <a:endParaRPr lang="vi-VN" sz="2600">
              <a:solidFill>
                <a:schemeClr val="bg1"/>
              </a:solidFill>
              <a:latin typeface="Times New Roman" pitchFamily="18" charset="0"/>
              <a:cs typeface="Times New Roman" pitchFamily="18" charset="0"/>
            </a:endParaRPr>
          </a:p>
          <a:p>
            <a:pPr marL="914400" lvl="1" indent="-457200" eaLnBrk="0" hangingPunct="0">
              <a:buFont typeface="Wingdings" panose="05000000000000000000" pitchFamily="2" charset="2"/>
              <a:buChar char="Ø"/>
            </a:pPr>
            <a:r>
              <a:rPr lang="vi-VN" sz="2600">
                <a:solidFill>
                  <a:schemeClr val="bg1"/>
                </a:solidFill>
                <a:latin typeface="Times New Roman" pitchFamily="18" charset="0"/>
                <a:cs typeface="Times New Roman" pitchFamily="18" charset="0"/>
              </a:rPr>
              <a:t> Giúp phụ huynh</a:t>
            </a:r>
            <a:r>
              <a:rPr lang="en-US" sz="2600">
                <a:solidFill>
                  <a:schemeClr val="bg1"/>
                </a:solidFill>
                <a:latin typeface="Times New Roman" pitchFamily="18" charset="0"/>
                <a:cs typeface="Times New Roman" pitchFamily="18" charset="0"/>
              </a:rPr>
              <a:t> </a:t>
            </a:r>
            <a:r>
              <a:rPr lang="vi-VN" sz="2600">
                <a:solidFill>
                  <a:schemeClr val="bg1"/>
                </a:solidFill>
                <a:latin typeface="Times New Roman" pitchFamily="18" charset="0"/>
                <a:cs typeface="Times New Roman" pitchFamily="18" charset="0"/>
              </a:rPr>
              <a:t>nắm bắt được thông tin học tập, đạo đức của con em mình tại trường Nhanh chóng– Chính xác - Kịp thời.</a:t>
            </a:r>
          </a:p>
          <a:p>
            <a:pPr lvl="1">
              <a:lnSpc>
                <a:spcPct val="90000"/>
              </a:lnSpc>
            </a:pPr>
            <a:endParaRPr lang="en-US" sz="2800">
              <a:solidFill>
                <a:schemeClr val="bg1"/>
              </a:solidFill>
              <a:latin typeface="Times New Roman" panose="02020603050405020304" pitchFamily="18" charset="0"/>
              <a:cs typeface="Times New Roman" panose="02020603050405020304" pitchFamily="18" charset="0"/>
            </a:endParaRPr>
          </a:p>
          <a:p>
            <a:endParaRPr lang="en-US">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55388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71145-ADA8-4E68-B862-C660A6289839}"/>
              </a:ext>
            </a:extLst>
          </p:cNvPr>
          <p:cNvSpPr>
            <a:spLocks noGrp="1"/>
          </p:cNvSpPr>
          <p:nvPr>
            <p:ph type="body" sz="quarter" idx="10"/>
          </p:nvPr>
        </p:nvSpPr>
        <p:spPr>
          <a:xfrm>
            <a:off x="461801" y="642495"/>
            <a:ext cx="11573197" cy="1427605"/>
          </a:xfrm>
        </p:spPr>
        <p:txBody>
          <a:bodyPr/>
          <a:lstStyle/>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CÁC CÔNG CỤ HỖ TRỢ VÀ NGÔN NGỮ</a:t>
            </a:r>
            <a:endParaRPr lang="en-US" dirty="0">
              <a:latin typeface="Times New Roman" panose="02020603050405020304" pitchFamily="18" charset="0"/>
              <a:cs typeface="Times New Roman" panose="02020603050405020304" pitchFamily="18" charset="0"/>
            </a:endParaRPr>
          </a:p>
        </p:txBody>
      </p:sp>
      <p:sp>
        <p:nvSpPr>
          <p:cNvPr id="4" name="AutoShape 2" descr="Tải Visual Studio 2019 Full Crack + Key Active Vĩnh Viễ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Những lợi thế và tính năng tuyệt vời khi sử dụng Visual Studio Co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437" y="2427508"/>
            <a:ext cx="2803525" cy="12640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937" y="2427508"/>
            <a:ext cx="2857500" cy="12640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37" y="4171950"/>
            <a:ext cx="2828925" cy="13906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937" y="4171950"/>
            <a:ext cx="2828925" cy="13906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0100" y="2427508"/>
            <a:ext cx="2743937" cy="1264093"/>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0100" y="4171951"/>
            <a:ext cx="2743937" cy="1390650"/>
          </a:xfrm>
          <a:prstGeom prst="rect">
            <a:avLst/>
          </a:prstGeom>
        </p:spPr>
      </p:pic>
    </p:spTree>
    <p:extLst>
      <p:ext uri="{BB962C8B-B14F-4D97-AF65-F5344CB8AC3E}">
        <p14:creationId xmlns:p14="http://schemas.microsoft.com/office/powerpoint/2010/main" val="16245910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81C2D9-588A-407A-9402-8F34D365C0C1}"/>
              </a:ext>
            </a:extLst>
          </p:cNvPr>
          <p:cNvSpPr/>
          <p:nvPr/>
        </p:nvSpPr>
        <p:spPr>
          <a:xfrm>
            <a:off x="745539" y="882154"/>
            <a:ext cx="5032147"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Web Hệ Thống</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TextBox 6">
            <a:extLst>
              <a:ext uri="{FF2B5EF4-FFF2-40B4-BE49-F238E27FC236}">
                <a16:creationId xmlns:a16="http://schemas.microsoft.com/office/drawing/2014/main" id="{94167D93-027C-48E2-B506-A4B9789424CC}"/>
              </a:ext>
            </a:extLst>
          </p:cNvPr>
          <p:cNvSpPr txBox="1"/>
          <p:nvPr/>
        </p:nvSpPr>
        <p:spPr>
          <a:xfrm>
            <a:off x="2117709" y="2240810"/>
            <a:ext cx="2813591" cy="369332"/>
          </a:xfrm>
          <a:prstGeom prst="rect">
            <a:avLst/>
          </a:prstGeom>
          <a:noFill/>
        </p:spPr>
        <p:txBody>
          <a:bodyPr wrap="none" rtlCol="0">
            <a:spAutoFit/>
          </a:bodyPr>
          <a:lstStyle/>
          <a:p>
            <a:r>
              <a:rPr lang="en-US" dirty="0">
                <a:solidFill>
                  <a:schemeClr val="tx1">
                    <a:lumMod val="85000"/>
                    <a:lumOff val="15000"/>
                  </a:schemeClr>
                </a:solidFill>
              </a:rPr>
              <a:t>https://</a:t>
            </a:r>
            <a:r>
              <a:rPr lang="en-US" dirty="0" smtClean="0">
                <a:solidFill>
                  <a:schemeClr val="tx1">
                    <a:lumMod val="85000"/>
                    <a:lumOff val="15000"/>
                  </a:schemeClr>
                </a:solidFill>
              </a:rPr>
              <a:t>eschool-usteam.tk</a:t>
            </a:r>
            <a:endParaRPr lang="en-US" dirty="0">
              <a:solidFill>
                <a:schemeClr val="tx1">
                  <a:lumMod val="85000"/>
                  <a:lumOff val="15000"/>
                </a:schemeClr>
              </a:solidFill>
            </a:endParaRPr>
          </a:p>
        </p:txBody>
      </p:sp>
      <p:sp>
        <p:nvSpPr>
          <p:cNvPr id="8" name="TextBox 7">
            <a:extLst>
              <a:ext uri="{FF2B5EF4-FFF2-40B4-BE49-F238E27FC236}">
                <a16:creationId xmlns:a16="http://schemas.microsoft.com/office/drawing/2014/main" id="{C869CD50-03B9-4A38-B784-E4C2445D986E}"/>
              </a:ext>
            </a:extLst>
          </p:cNvPr>
          <p:cNvSpPr txBox="1"/>
          <p:nvPr/>
        </p:nvSpPr>
        <p:spPr>
          <a:xfrm>
            <a:off x="6794095" y="1659285"/>
            <a:ext cx="5032146" cy="3108543"/>
          </a:xfrm>
          <a:prstGeom prst="rect">
            <a:avLst/>
          </a:prstGeom>
          <a:noFill/>
        </p:spPr>
        <p:txBody>
          <a:bodyPr wrap="square" rtlCol="0">
            <a:spAutoFit/>
          </a:bodyPr>
          <a:lstStyle/>
          <a:p>
            <a:pPr marL="457200" indent="-457200" algn="just">
              <a:buFont typeface="Wingdings" panose="05000000000000000000" pitchFamily="2" charset="2"/>
              <a:buChar char="Ø"/>
            </a:pPr>
            <a:r>
              <a:rPr lang="en-US" sz="2800" b="1" dirty="0" smtClean="0">
                <a:solidFill>
                  <a:schemeClr val="bg1"/>
                </a:solidFill>
                <a:latin typeface="Times New Roman" panose="02020603050405020304" pitchFamily="18" charset="0"/>
                <a:cs typeface="Times New Roman" panose="02020603050405020304" pitchFamily="18" charset="0"/>
              </a:rPr>
              <a:t>Với phần thi online giảm bớt khó khăn khi không thể gặp trực tiếp học sinh</a:t>
            </a:r>
          </a:p>
          <a:p>
            <a:pPr marL="457200" indent="-457200" algn="just">
              <a:buFont typeface="Wingdings" panose="05000000000000000000" pitchFamily="2" charset="2"/>
              <a:buChar char="Ø"/>
            </a:pPr>
            <a:r>
              <a:rPr lang="en-US" sz="2800" b="1" dirty="0" smtClean="0">
                <a:solidFill>
                  <a:schemeClr val="bg1"/>
                </a:solidFill>
                <a:latin typeface="Times New Roman" panose="02020603050405020304" pitchFamily="18" charset="0"/>
                <a:cs typeface="Times New Roman" panose="02020603050405020304" pitchFamily="18" charset="0"/>
              </a:rPr>
              <a:t>Giúp đạt hiệu quả trong học tập, nắm vững kiến trức trên lớp.</a:t>
            </a:r>
            <a:endParaRPr lang="en-US" sz="2800" b="1" dirty="0" smtClean="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endParaRPr>
          </a:p>
        </p:txBody>
      </p:sp>
      <p:pic>
        <p:nvPicPr>
          <p:cNvPr id="3" name="Picture Placeholder 2"/>
          <p:cNvPicPr>
            <a:picLocks noGrp="1" noChangeAspect="1"/>
          </p:cNvPicPr>
          <p:nvPr>
            <p:ph type="pic" idx="13"/>
          </p:nvPr>
        </p:nvPicPr>
        <p:blipFill>
          <a:blip r:embed="rId2" cstate="print">
            <a:extLst>
              <a:ext uri="{28A0092B-C50C-407E-A947-70E740481C1C}">
                <a14:useLocalDpi xmlns:a14="http://schemas.microsoft.com/office/drawing/2010/main" val="0"/>
              </a:ext>
            </a:extLst>
          </a:blip>
          <a:srcRect l="16378" r="16378"/>
          <a:stretch>
            <a:fillRect/>
          </a:stretch>
        </p:blipFill>
        <p:spPr/>
      </p:pic>
    </p:spTree>
    <p:extLst>
      <p:ext uri="{BB962C8B-B14F-4D97-AF65-F5344CB8AC3E}">
        <p14:creationId xmlns:p14="http://schemas.microsoft.com/office/powerpoint/2010/main" val="793294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1355" b="11355"/>
          <a:stretch>
            <a:fillRect/>
          </a:stretch>
        </p:blipFill>
        <p:spPr/>
      </p:pic>
      <p:pic>
        <p:nvPicPr>
          <p:cNvPr id="10" name="Picture Placeholder 9"/>
          <p:cNvPicPr>
            <a:picLocks noGrp="1" noChangeAspect="1"/>
          </p:cNvPicPr>
          <p:nvPr>
            <p:ph type="pic" sz="quarter" idx="42"/>
          </p:nvPr>
        </p:nvPicPr>
        <p:blipFill>
          <a:blip r:embed="rId3">
            <a:extLst>
              <a:ext uri="{28A0092B-C50C-407E-A947-70E740481C1C}">
                <a14:useLocalDpi xmlns:a14="http://schemas.microsoft.com/office/drawing/2010/main" val="0"/>
              </a:ext>
            </a:extLst>
          </a:blip>
          <a:srcRect t="1101" b="1101"/>
          <a:stretch>
            <a:fillRect/>
          </a:stretch>
        </p:blipFill>
        <p:spPr>
          <a:xfrm>
            <a:off x="766763" y="3201988"/>
            <a:ext cx="3856037" cy="2251075"/>
          </a:xfrm>
        </p:spPr>
      </p:pic>
    </p:spTree>
    <p:extLst>
      <p:ext uri="{BB962C8B-B14F-4D97-AF65-F5344CB8AC3E}">
        <p14:creationId xmlns:p14="http://schemas.microsoft.com/office/powerpoint/2010/main" val="31627851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2"/>
          </p:nvPr>
        </p:nvPicPr>
        <p:blipFill>
          <a:blip r:embed="rId2">
            <a:extLst>
              <a:ext uri="{28A0092B-C50C-407E-A947-70E740481C1C}">
                <a14:useLocalDpi xmlns:a14="http://schemas.microsoft.com/office/drawing/2010/main" val="0"/>
              </a:ext>
            </a:extLst>
          </a:blip>
          <a:srcRect t="12187" b="12187"/>
          <a:stretch>
            <a:fillRect/>
          </a:stretch>
        </p:blipFill>
        <p:spPr/>
      </p:pic>
      <p:sp>
        <p:nvSpPr>
          <p:cNvPr id="3" name="Text Placeholder 2"/>
          <p:cNvSpPr>
            <a:spLocks noGrp="1"/>
          </p:cNvSpPr>
          <p:nvPr>
            <p:ph type="body" sz="quarter" idx="10"/>
          </p:nvPr>
        </p:nvSpPr>
        <p:spPr/>
        <p:txBody>
          <a:bodyPr/>
          <a:lstStyle/>
          <a:p>
            <a:r>
              <a:rPr lang="en-US" dirty="0" smtClean="0"/>
              <a:t>App Mobile</a:t>
            </a:r>
            <a:endParaRPr lang="en-US" dirty="0"/>
          </a:p>
        </p:txBody>
      </p:sp>
      <p:sp>
        <p:nvSpPr>
          <p:cNvPr id="5" name="TextBox 4">
            <a:extLst>
              <a:ext uri="{FF2B5EF4-FFF2-40B4-BE49-F238E27FC236}">
                <a16:creationId xmlns:a16="http://schemas.microsoft.com/office/drawing/2014/main" id="{C869CD50-03B9-4A38-B784-E4C2445D986E}"/>
              </a:ext>
            </a:extLst>
          </p:cNvPr>
          <p:cNvSpPr txBox="1"/>
          <p:nvPr/>
        </p:nvSpPr>
        <p:spPr>
          <a:xfrm>
            <a:off x="323529" y="2164675"/>
            <a:ext cx="3245171" cy="3477875"/>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b="1" dirty="0" smtClean="0">
                <a:solidFill>
                  <a:schemeClr val="tx1">
                    <a:lumMod val="95000"/>
                    <a:lumOff val="5000"/>
                  </a:schemeClr>
                </a:solidFill>
                <a:latin typeface="Times New Roman" panose="02020603050405020304" pitchFamily="18" charset="0"/>
                <a:cs typeface="Times New Roman" panose="02020603050405020304" pitchFamily="18" charset="0"/>
              </a:rPr>
              <a:t>Hệ thống quét mã, tiện lợi dành cho giáo viên</a:t>
            </a:r>
          </a:p>
          <a:p>
            <a:pPr marL="342900" indent="-342900" algn="just">
              <a:buFont typeface="Wingdings" panose="05000000000000000000" pitchFamily="2" charset="2"/>
              <a:buChar char="q"/>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Tiết</a:t>
            </a:r>
            <a:r>
              <a:rPr lang="en-US" sz="2000" b="1" dirty="0" smtClean="0">
                <a:solidFill>
                  <a:schemeClr val="tx1">
                    <a:lumMod val="95000"/>
                    <a:lumOff val="5000"/>
                  </a:schemeClr>
                </a:solidFill>
                <a:latin typeface="Times New Roman" panose="02020603050405020304" pitchFamily="18" charset="0"/>
                <a:cs typeface="Times New Roman" panose="02020603050405020304" pitchFamily="18" charset="0"/>
              </a:rPr>
              <a:t> kiệm thời gian khi phải điểm danh bằng những phương pháp truyền thống.</a:t>
            </a:r>
          </a:p>
          <a:p>
            <a:pPr marL="342900" indent="-342900" algn="just">
              <a:buFont typeface="Wingdings" panose="05000000000000000000" pitchFamily="2" charset="2"/>
              <a:buChar char="Ø"/>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Với</a:t>
            </a:r>
            <a:r>
              <a:rPr lang="en-US" sz="2000" b="1" dirty="0" smtClean="0">
                <a:solidFill>
                  <a:schemeClr val="tx1">
                    <a:lumMod val="95000"/>
                    <a:lumOff val="5000"/>
                  </a:schemeClr>
                </a:solidFill>
                <a:latin typeface="Times New Roman" panose="02020603050405020304" pitchFamily="18" charset="0"/>
                <a:cs typeface="Times New Roman" panose="02020603050405020304" pitchFamily="18" charset="0"/>
              </a:rPr>
              <a:t> ứng dụng này, sẽ giúp quét mã học sinh được cấp trên thẻ học sinh một cách nhanh hơn</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87715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Abstract Polygonal Space PowerPoint Templates</Template>
  <TotalTime>144</TotalTime>
  <Words>259</Words>
  <Application>Microsoft Office PowerPoint</Application>
  <PresentationFormat>Widescreen</PresentationFormat>
  <Paragraphs>42</Paragraphs>
  <Slides>11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Arial Unicode MS</vt:lpstr>
      <vt:lpstr>Calibri</vt:lpstr>
      <vt:lpstr>Calibri Light</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Vũ</dc:creator>
  <cp:lastModifiedBy>Truong Tran</cp:lastModifiedBy>
  <cp:revision>22</cp:revision>
  <dcterms:created xsi:type="dcterms:W3CDTF">2020-06-24T12:14:29Z</dcterms:created>
  <dcterms:modified xsi:type="dcterms:W3CDTF">2021-07-15T13:08:39Z</dcterms:modified>
</cp:coreProperties>
</file>